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0" r:id="rId4"/>
    <p:sldId id="264" r:id="rId5"/>
    <p:sldId id="262" r:id="rId6"/>
    <p:sldId id="263" r:id="rId7"/>
    <p:sldId id="261" r:id="rId8"/>
    <p:sldId id="268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F0BBCF-5A2B-4509-B399-F300BE4F6BAD}" v="112" dt="2020-12-03T10:20:06.4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o Parra Guerra" userId="2e76f66f-c483-4588-8490-fd6b4358ea00" providerId="ADAL" clId="{B5F0BBCF-5A2B-4509-B399-F300BE4F6BAD}"/>
    <pc:docChg chg="undo custSel mod addSld delSld modSld sldOrd">
      <pc:chgData name="Sergio Parra Guerra" userId="2e76f66f-c483-4588-8490-fd6b4358ea00" providerId="ADAL" clId="{B5F0BBCF-5A2B-4509-B399-F300BE4F6BAD}" dt="2020-12-03T10:22:28.419" v="2388" actId="20577"/>
      <pc:docMkLst>
        <pc:docMk/>
      </pc:docMkLst>
      <pc:sldChg chg="addSp">
        <pc:chgData name="Sergio Parra Guerra" userId="2e76f66f-c483-4588-8490-fd6b4358ea00" providerId="ADAL" clId="{B5F0BBCF-5A2B-4509-B399-F300BE4F6BAD}" dt="2020-11-25T22:33:09.867" v="61"/>
        <pc:sldMkLst>
          <pc:docMk/>
          <pc:sldMk cId="592693014" sldId="256"/>
        </pc:sldMkLst>
        <pc:picChg chg="add">
          <ac:chgData name="Sergio Parra Guerra" userId="2e76f66f-c483-4588-8490-fd6b4358ea00" providerId="ADAL" clId="{B5F0BBCF-5A2B-4509-B399-F300BE4F6BAD}" dt="2020-11-25T22:33:09.867" v="61"/>
          <ac:picMkLst>
            <pc:docMk/>
            <pc:sldMk cId="592693014" sldId="256"/>
            <ac:picMk id="6146" creationId="{841DC8C2-AEDA-4F28-9189-5097318F24A0}"/>
          </ac:picMkLst>
        </pc:picChg>
      </pc:sldChg>
      <pc:sldChg chg="addSp">
        <pc:chgData name="Sergio Parra Guerra" userId="2e76f66f-c483-4588-8490-fd6b4358ea00" providerId="ADAL" clId="{B5F0BBCF-5A2B-4509-B399-F300BE4F6BAD}" dt="2020-11-25T22:53:13.454" v="189"/>
        <pc:sldMkLst>
          <pc:docMk/>
          <pc:sldMk cId="599357150" sldId="256"/>
        </pc:sldMkLst>
        <pc:picChg chg="add">
          <ac:chgData name="Sergio Parra Guerra" userId="2e76f66f-c483-4588-8490-fd6b4358ea00" providerId="ADAL" clId="{B5F0BBCF-5A2B-4509-B399-F300BE4F6BAD}" dt="2020-11-25T22:53:13.454" v="189"/>
          <ac:picMkLst>
            <pc:docMk/>
            <pc:sldMk cId="599357150" sldId="256"/>
            <ac:picMk id="10242" creationId="{2F278A7A-E00D-45EB-898F-3B8235CEC844}"/>
          </ac:picMkLst>
        </pc:picChg>
      </pc:sldChg>
      <pc:sldChg chg="addSp delSp modSp add del mod setBg">
        <pc:chgData name="Sergio Parra Guerra" userId="2e76f66f-c483-4588-8490-fd6b4358ea00" providerId="ADAL" clId="{B5F0BBCF-5A2B-4509-B399-F300BE4F6BAD}" dt="2020-11-25T23:03:55.275" v="240" actId="1076"/>
        <pc:sldMkLst>
          <pc:docMk/>
          <pc:sldMk cId="1891435754" sldId="256"/>
        </pc:sldMkLst>
        <pc:spChg chg="mod">
          <ac:chgData name="Sergio Parra Guerra" userId="2e76f66f-c483-4588-8490-fd6b4358ea00" providerId="ADAL" clId="{B5F0BBCF-5A2B-4509-B399-F300BE4F6BAD}" dt="2020-11-25T22:49:28.961" v="173" actId="207"/>
          <ac:spMkLst>
            <pc:docMk/>
            <pc:sldMk cId="1891435754" sldId="256"/>
            <ac:spMk id="16" creationId="{5F24AA93-FBDF-40F9-9687-708F5DD981EB}"/>
          </ac:spMkLst>
        </pc:spChg>
        <pc:spChg chg="mod">
          <ac:chgData name="Sergio Parra Guerra" userId="2e76f66f-c483-4588-8490-fd6b4358ea00" providerId="ADAL" clId="{B5F0BBCF-5A2B-4509-B399-F300BE4F6BAD}" dt="2020-11-25T22:49:38.324" v="175" actId="207"/>
          <ac:spMkLst>
            <pc:docMk/>
            <pc:sldMk cId="1891435754" sldId="256"/>
            <ac:spMk id="17" creationId="{0A609842-B253-4B65-A5DC-0DC949E9121E}"/>
          </ac:spMkLst>
        </pc:spChg>
        <pc:spChg chg="mod">
          <ac:chgData name="Sergio Parra Guerra" userId="2e76f66f-c483-4588-8490-fd6b4358ea00" providerId="ADAL" clId="{B5F0BBCF-5A2B-4509-B399-F300BE4F6BAD}" dt="2020-11-25T22:50:08.385" v="182" actId="207"/>
          <ac:spMkLst>
            <pc:docMk/>
            <pc:sldMk cId="1891435754" sldId="256"/>
            <ac:spMk id="18" creationId="{A566C7A4-FB42-44BD-994D-0CD21740C24D}"/>
          </ac:spMkLst>
        </pc:spChg>
        <pc:spChg chg="mod">
          <ac:chgData name="Sergio Parra Guerra" userId="2e76f66f-c483-4588-8490-fd6b4358ea00" providerId="ADAL" clId="{B5F0BBCF-5A2B-4509-B399-F300BE4F6BAD}" dt="2020-11-25T22:54:07.553" v="215" actId="20577"/>
          <ac:spMkLst>
            <pc:docMk/>
            <pc:sldMk cId="1891435754" sldId="256"/>
            <ac:spMk id="19" creationId="{7FB838A8-2675-49B3-A81A-100F6A05A7BE}"/>
          </ac:spMkLst>
        </pc:spChg>
        <pc:spChg chg="mod">
          <ac:chgData name="Sergio Parra Guerra" userId="2e76f66f-c483-4588-8490-fd6b4358ea00" providerId="ADAL" clId="{B5F0BBCF-5A2B-4509-B399-F300BE4F6BAD}" dt="2020-11-25T22:50:12.313" v="183" actId="207"/>
          <ac:spMkLst>
            <pc:docMk/>
            <pc:sldMk cId="1891435754" sldId="256"/>
            <ac:spMk id="20" creationId="{113D4670-9D0C-45E0-B595-8C13D5044194}"/>
          </ac:spMkLst>
        </pc:spChg>
        <pc:picChg chg="add mod">
          <ac:chgData name="Sergio Parra Guerra" userId="2e76f66f-c483-4588-8490-fd6b4358ea00" providerId="ADAL" clId="{B5F0BBCF-5A2B-4509-B399-F300BE4F6BAD}" dt="2020-11-25T23:03:55.275" v="240" actId="1076"/>
          <ac:picMkLst>
            <pc:docMk/>
            <pc:sldMk cId="1891435754" sldId="256"/>
            <ac:picMk id="3" creationId="{19060C35-A2C9-4B67-B59E-7E537F3CBFF4}"/>
          </ac:picMkLst>
        </pc:picChg>
        <pc:picChg chg="add del mod ord">
          <ac:chgData name="Sergio Parra Guerra" userId="2e76f66f-c483-4588-8490-fd6b4358ea00" providerId="ADAL" clId="{B5F0BBCF-5A2B-4509-B399-F300BE4F6BAD}" dt="2020-11-25T22:36:50.449" v="113" actId="478"/>
          <ac:picMkLst>
            <pc:docMk/>
            <pc:sldMk cId="1891435754" sldId="256"/>
            <ac:picMk id="3" creationId="{21330FF0-0E3D-47E9-8B72-48BB148A2AEE}"/>
          </ac:picMkLst>
        </pc:picChg>
        <pc:picChg chg="add del">
          <ac:chgData name="Sergio Parra Guerra" userId="2e76f66f-c483-4588-8490-fd6b4358ea00" providerId="ADAL" clId="{B5F0BBCF-5A2B-4509-B399-F300BE4F6BAD}" dt="2020-11-25T22:48:50.760" v="164" actId="22"/>
          <ac:picMkLst>
            <pc:docMk/>
            <pc:sldMk cId="1891435754" sldId="256"/>
            <ac:picMk id="3" creationId="{91F31498-E47A-4E7C-AD42-9D01C4DA4798}"/>
          </ac:picMkLst>
        </pc:picChg>
        <pc:picChg chg="add del mod ord">
          <ac:chgData name="Sergio Parra Guerra" userId="2e76f66f-c483-4588-8490-fd6b4358ea00" providerId="ADAL" clId="{B5F0BBCF-5A2B-4509-B399-F300BE4F6BAD}" dt="2020-11-25T22:29:18.182" v="26" actId="478"/>
          <ac:picMkLst>
            <pc:docMk/>
            <pc:sldMk cId="1891435754" sldId="256"/>
            <ac:picMk id="3" creationId="{929978AF-BAF6-4CF9-8D12-1E66E639BDE4}"/>
          </ac:picMkLst>
        </pc:picChg>
        <pc:picChg chg="add del mod">
          <ac:chgData name="Sergio Parra Guerra" userId="2e76f66f-c483-4588-8490-fd6b4358ea00" providerId="ADAL" clId="{B5F0BBCF-5A2B-4509-B399-F300BE4F6BAD}" dt="2020-11-25T23:03:31.508" v="233" actId="478"/>
          <ac:picMkLst>
            <pc:docMk/>
            <pc:sldMk cId="1891435754" sldId="256"/>
            <ac:picMk id="5" creationId="{3FDC0F56-B9DC-4D43-8ABF-EF68F32038B9}"/>
          </ac:picMkLst>
        </pc:picChg>
        <pc:picChg chg="add mod">
          <ac:chgData name="Sergio Parra Guerra" userId="2e76f66f-c483-4588-8490-fd6b4358ea00" providerId="ADAL" clId="{B5F0BBCF-5A2B-4509-B399-F300BE4F6BAD}" dt="2020-11-25T22:54:29.289" v="221" actId="14100"/>
          <ac:picMkLst>
            <pc:docMk/>
            <pc:sldMk cId="1891435754" sldId="256"/>
            <ac:picMk id="14" creationId="{CB902069-60B5-42B3-ADEA-F936DFB9D410}"/>
          </ac:picMkLst>
        </pc:picChg>
        <pc:picChg chg="add mod">
          <ac:chgData name="Sergio Parra Guerra" userId="2e76f66f-c483-4588-8490-fd6b4358ea00" providerId="ADAL" clId="{B5F0BBCF-5A2B-4509-B399-F300BE4F6BAD}" dt="2020-11-25T22:51:01.249" v="184"/>
          <ac:picMkLst>
            <pc:docMk/>
            <pc:sldMk cId="1891435754" sldId="256"/>
            <ac:picMk id="21" creationId="{6D7872A6-D37E-4808-9CE0-E7D4C8AED857}"/>
          </ac:picMkLst>
        </pc:picChg>
        <pc:picChg chg="del">
          <ac:chgData name="Sergio Parra Guerra" userId="2e76f66f-c483-4588-8490-fd6b4358ea00" providerId="ADAL" clId="{B5F0BBCF-5A2B-4509-B399-F300BE4F6BAD}" dt="2020-11-25T22:33:08.724" v="60" actId="478"/>
          <ac:picMkLst>
            <pc:docMk/>
            <pc:sldMk cId="1891435754" sldId="256"/>
            <ac:picMk id="21" creationId="{913F58BC-8837-4D81-904E-FD3EE50F8320}"/>
          </ac:picMkLst>
        </pc:picChg>
        <pc:picChg chg="mod">
          <ac:chgData name="Sergio Parra Guerra" userId="2e76f66f-c483-4588-8490-fd6b4358ea00" providerId="ADAL" clId="{B5F0BBCF-5A2B-4509-B399-F300BE4F6BAD}" dt="2020-11-25T22:34:25.779" v="99" actId="1036"/>
          <ac:picMkLst>
            <pc:docMk/>
            <pc:sldMk cId="1891435754" sldId="256"/>
            <ac:picMk id="23" creationId="{463B499E-334F-4E59-AC8F-BE0CE54546E0}"/>
          </ac:picMkLst>
        </pc:picChg>
        <pc:picChg chg="del mod">
          <ac:chgData name="Sergio Parra Guerra" userId="2e76f66f-c483-4588-8490-fd6b4358ea00" providerId="ADAL" clId="{B5F0BBCF-5A2B-4509-B399-F300BE4F6BAD}" dt="2020-11-25T22:34:04.306" v="75" actId="478"/>
          <ac:picMkLst>
            <pc:docMk/>
            <pc:sldMk cId="1891435754" sldId="256"/>
            <ac:picMk id="24" creationId="{6637AB8E-EB72-4820-9113-896DD1CB011D}"/>
          </ac:picMkLst>
        </pc:picChg>
        <pc:picChg chg="add mod">
          <ac:chgData name="Sergio Parra Guerra" userId="2e76f66f-c483-4588-8490-fd6b4358ea00" providerId="ADAL" clId="{B5F0BBCF-5A2B-4509-B399-F300BE4F6BAD}" dt="2020-11-25T22:51:47.296" v="188" actId="14826"/>
          <ac:picMkLst>
            <pc:docMk/>
            <pc:sldMk cId="1891435754" sldId="256"/>
            <ac:picMk id="24" creationId="{AC19314F-AF8E-4481-8418-B7A62E4CE9D6}"/>
          </ac:picMkLst>
        </pc:picChg>
        <pc:picChg chg="del">
          <ac:chgData name="Sergio Parra Guerra" userId="2e76f66f-c483-4588-8490-fd6b4358ea00" providerId="ADAL" clId="{B5F0BBCF-5A2B-4509-B399-F300BE4F6BAD}" dt="2020-11-25T22:48:49.268" v="162" actId="478"/>
          <ac:picMkLst>
            <pc:docMk/>
            <pc:sldMk cId="1891435754" sldId="256"/>
            <ac:picMk id="25" creationId="{7C2742C8-71B9-474A-9763-20AA290FBD79}"/>
          </ac:picMkLst>
        </pc:picChg>
        <pc:picChg chg="mod">
          <ac:chgData name="Sergio Parra Guerra" userId="2e76f66f-c483-4588-8490-fd6b4358ea00" providerId="ADAL" clId="{B5F0BBCF-5A2B-4509-B399-F300BE4F6BAD}" dt="2020-11-25T22:34:07.474" v="76" actId="1076"/>
          <ac:picMkLst>
            <pc:docMk/>
            <pc:sldMk cId="1891435754" sldId="256"/>
            <ac:picMk id="26" creationId="{7E535AEF-3AD6-423E-9E46-8E32B29DE40E}"/>
          </ac:picMkLst>
        </pc:picChg>
        <pc:picChg chg="del mod">
          <ac:chgData name="Sergio Parra Guerra" userId="2e76f66f-c483-4588-8490-fd6b4358ea00" providerId="ADAL" clId="{B5F0BBCF-5A2B-4509-B399-F300BE4F6BAD}" dt="2020-11-25T22:33:08.163" v="59" actId="478"/>
          <ac:picMkLst>
            <pc:docMk/>
            <pc:sldMk cId="1891435754" sldId="256"/>
            <ac:picMk id="27" creationId="{34BCF5D2-C3F9-4B30-8B5A-70DD3C346F73}"/>
          </ac:picMkLst>
        </pc:picChg>
        <pc:picChg chg="del mod">
          <ac:chgData name="Sergio Parra Guerra" userId="2e76f66f-c483-4588-8490-fd6b4358ea00" providerId="ADAL" clId="{B5F0BBCF-5A2B-4509-B399-F300BE4F6BAD}" dt="2020-11-25T22:27:17.019" v="5" actId="478"/>
          <ac:picMkLst>
            <pc:docMk/>
            <pc:sldMk cId="1891435754" sldId="256"/>
            <ac:picMk id="1026" creationId="{81ABB05C-0078-4407-BD7E-DD8F5ECFA56E}"/>
          </ac:picMkLst>
        </pc:picChg>
        <pc:picChg chg="del mod">
          <ac:chgData name="Sergio Parra Guerra" userId="2e76f66f-c483-4588-8490-fd6b4358ea00" providerId="ADAL" clId="{B5F0BBCF-5A2B-4509-B399-F300BE4F6BAD}" dt="2020-11-25T22:33:29.453" v="74" actId="478"/>
          <ac:picMkLst>
            <pc:docMk/>
            <pc:sldMk cId="1891435754" sldId="256"/>
            <ac:picMk id="6146" creationId="{841DC8C2-AEDA-4F28-9189-5097318F24A0}"/>
          </ac:picMkLst>
        </pc:picChg>
        <pc:picChg chg="del mod">
          <ac:chgData name="Sergio Parra Guerra" userId="2e76f66f-c483-4588-8490-fd6b4358ea00" providerId="ADAL" clId="{B5F0BBCF-5A2B-4509-B399-F300BE4F6BAD}" dt="2020-11-25T22:41:46.778" v="159" actId="478"/>
          <ac:picMkLst>
            <pc:docMk/>
            <pc:sldMk cId="1891435754" sldId="256"/>
            <ac:picMk id="7170" creationId="{220A9CB4-824F-4179-B3CB-1B747BD01E8D}"/>
          </ac:picMkLst>
        </pc:picChg>
        <pc:picChg chg="mod">
          <ac:chgData name="Sergio Parra Guerra" userId="2e76f66f-c483-4588-8490-fd6b4358ea00" providerId="ADAL" clId="{B5F0BBCF-5A2B-4509-B399-F300BE4F6BAD}" dt="2020-11-25T22:54:24.737" v="220" actId="14100"/>
          <ac:picMkLst>
            <pc:docMk/>
            <pc:sldMk cId="1891435754" sldId="256"/>
            <ac:picMk id="10242" creationId="{2F278A7A-E00D-45EB-898F-3B8235CEC844}"/>
          </ac:picMkLst>
        </pc:picChg>
        <pc:picChg chg="mod">
          <ac:chgData name="Sergio Parra Guerra" userId="2e76f66f-c483-4588-8490-fd6b4358ea00" providerId="ADAL" clId="{B5F0BBCF-5A2B-4509-B399-F300BE4F6BAD}" dt="2020-11-25T23:03:46.170" v="238" actId="1076"/>
          <ac:picMkLst>
            <pc:docMk/>
            <pc:sldMk cId="1891435754" sldId="256"/>
            <ac:picMk id="11266" creationId="{8829DECE-A57F-4932-9063-4B41DEC2E869}"/>
          </ac:picMkLst>
        </pc:picChg>
      </pc:sldChg>
      <pc:sldChg chg="addSp">
        <pc:chgData name="Sergio Parra Guerra" userId="2e76f66f-c483-4588-8490-fd6b4358ea00" providerId="ADAL" clId="{B5F0BBCF-5A2B-4509-B399-F300BE4F6BAD}" dt="2020-11-25T22:51:42.615" v="185"/>
        <pc:sldMkLst>
          <pc:docMk/>
          <pc:sldMk cId="2406765775" sldId="256"/>
        </pc:sldMkLst>
        <pc:picChg chg="add">
          <ac:chgData name="Sergio Parra Guerra" userId="2e76f66f-c483-4588-8490-fd6b4358ea00" providerId="ADAL" clId="{B5F0BBCF-5A2B-4509-B399-F300BE4F6BAD}" dt="2020-11-25T22:51:42.615" v="185"/>
          <ac:picMkLst>
            <pc:docMk/>
            <pc:sldMk cId="2406765775" sldId="256"/>
            <ac:picMk id="9218" creationId="{DAD3F24B-16D4-48E7-BB99-9523AC62F602}"/>
          </ac:picMkLst>
        </pc:picChg>
      </pc:sldChg>
      <pc:sldChg chg="addSp">
        <pc:chgData name="Sergio Parra Guerra" userId="2e76f66f-c483-4588-8490-fd6b4358ea00" providerId="ADAL" clId="{B5F0BBCF-5A2B-4509-B399-F300BE4F6BAD}" dt="2020-11-25T22:37:51.128" v="114"/>
        <pc:sldMkLst>
          <pc:docMk/>
          <pc:sldMk cId="3167586698" sldId="256"/>
        </pc:sldMkLst>
        <pc:picChg chg="add">
          <ac:chgData name="Sergio Parra Guerra" userId="2e76f66f-c483-4588-8490-fd6b4358ea00" providerId="ADAL" clId="{B5F0BBCF-5A2B-4509-B399-F300BE4F6BAD}" dt="2020-11-25T22:37:51.128" v="114"/>
          <ac:picMkLst>
            <pc:docMk/>
            <pc:sldMk cId="3167586698" sldId="256"/>
            <ac:picMk id="7170" creationId="{220A9CB4-824F-4179-B3CB-1B747BD01E8D}"/>
          </ac:picMkLst>
        </pc:picChg>
      </pc:sldChg>
      <pc:sldChg chg="addSp">
        <pc:chgData name="Sergio Parra Guerra" userId="2e76f66f-c483-4588-8490-fd6b4358ea00" providerId="ADAL" clId="{B5F0BBCF-5A2B-4509-B399-F300BE4F6BAD}" dt="2020-11-25T23:03:28.122" v="231"/>
        <pc:sldMkLst>
          <pc:docMk/>
          <pc:sldMk cId="3970452442" sldId="256"/>
        </pc:sldMkLst>
        <pc:picChg chg="add">
          <ac:chgData name="Sergio Parra Guerra" userId="2e76f66f-c483-4588-8490-fd6b4358ea00" providerId="ADAL" clId="{B5F0BBCF-5A2B-4509-B399-F300BE4F6BAD}" dt="2020-11-25T23:03:28.122" v="231"/>
          <ac:picMkLst>
            <pc:docMk/>
            <pc:sldMk cId="3970452442" sldId="256"/>
            <ac:picMk id="11266" creationId="{8829DECE-A57F-4932-9063-4B41DEC2E869}"/>
          </ac:picMkLst>
        </pc:picChg>
      </pc:sldChg>
      <pc:sldChg chg="addSp">
        <pc:chgData name="Sergio Parra Guerra" userId="2e76f66f-c483-4588-8490-fd6b4358ea00" providerId="ADAL" clId="{B5F0BBCF-5A2B-4509-B399-F300BE4F6BAD}" dt="2020-11-25T22:26:14.519" v="0"/>
        <pc:sldMkLst>
          <pc:docMk/>
          <pc:sldMk cId="4136904322" sldId="256"/>
        </pc:sldMkLst>
        <pc:picChg chg="add">
          <ac:chgData name="Sergio Parra Guerra" userId="2e76f66f-c483-4588-8490-fd6b4358ea00" providerId="ADAL" clId="{B5F0BBCF-5A2B-4509-B399-F300BE4F6BAD}" dt="2020-11-25T22:26:14.519" v="0"/>
          <ac:picMkLst>
            <pc:docMk/>
            <pc:sldMk cId="4136904322" sldId="256"/>
            <ac:picMk id="1026" creationId="{81ABB05C-0078-4407-BD7E-DD8F5ECFA56E}"/>
          </ac:picMkLst>
        </pc:picChg>
      </pc:sldChg>
      <pc:sldChg chg="addSp">
        <pc:chgData name="Sergio Parra Guerra" userId="2e76f66f-c483-4588-8490-fd6b4358ea00" providerId="ADAL" clId="{B5F0BBCF-5A2B-4509-B399-F300BE4F6BAD}" dt="2020-11-25T22:30:07.847" v="32"/>
        <pc:sldMkLst>
          <pc:docMk/>
          <pc:sldMk cId="1206704725" sldId="257"/>
        </pc:sldMkLst>
        <pc:picChg chg="add">
          <ac:chgData name="Sergio Parra Guerra" userId="2e76f66f-c483-4588-8490-fd6b4358ea00" providerId="ADAL" clId="{B5F0BBCF-5A2B-4509-B399-F300BE4F6BAD}" dt="2020-11-25T22:30:07.847" v="32"/>
          <ac:picMkLst>
            <pc:docMk/>
            <pc:sldMk cId="1206704725" sldId="257"/>
            <ac:picMk id="2050" creationId="{673E3808-B4D2-4FDD-B869-94E4759321A1}"/>
          </ac:picMkLst>
        </pc:picChg>
      </pc:sldChg>
      <pc:sldChg chg="addSp">
        <pc:chgData name="Sergio Parra Guerra" userId="2e76f66f-c483-4588-8490-fd6b4358ea00" providerId="ADAL" clId="{B5F0BBCF-5A2B-4509-B399-F300BE4F6BAD}" dt="2020-11-25T22:39:11.661" v="118"/>
        <pc:sldMkLst>
          <pc:docMk/>
          <pc:sldMk cId="2493617325" sldId="257"/>
        </pc:sldMkLst>
        <pc:picChg chg="add">
          <ac:chgData name="Sergio Parra Guerra" userId="2e76f66f-c483-4588-8490-fd6b4358ea00" providerId="ADAL" clId="{B5F0BBCF-5A2B-4509-B399-F300BE4F6BAD}" dt="2020-11-25T22:39:11.661" v="118"/>
          <ac:picMkLst>
            <pc:docMk/>
            <pc:sldMk cId="2493617325" sldId="257"/>
            <ac:picMk id="8194" creationId="{C0DFA554-A0BA-4564-A52F-AB25FE63C618}"/>
          </ac:picMkLst>
        </pc:picChg>
      </pc:sldChg>
      <pc:sldChg chg="addSp">
        <pc:chgData name="Sergio Parra Guerra" userId="2e76f66f-c483-4588-8490-fd6b4358ea00" providerId="ADAL" clId="{B5F0BBCF-5A2B-4509-B399-F300BE4F6BAD}" dt="2020-11-25T22:31:52.677" v="53"/>
        <pc:sldMkLst>
          <pc:docMk/>
          <pc:sldMk cId="2583302607" sldId="257"/>
        </pc:sldMkLst>
        <pc:picChg chg="add">
          <ac:chgData name="Sergio Parra Guerra" userId="2e76f66f-c483-4588-8490-fd6b4358ea00" providerId="ADAL" clId="{B5F0BBCF-5A2B-4509-B399-F300BE4F6BAD}" dt="2020-11-25T22:31:52.677" v="53"/>
          <ac:picMkLst>
            <pc:docMk/>
            <pc:sldMk cId="2583302607" sldId="257"/>
            <ac:picMk id="5122" creationId="{1741C1AE-27D2-4AA6-A599-17B20180D2EC}"/>
          </ac:picMkLst>
        </pc:picChg>
      </pc:sldChg>
      <pc:sldChg chg="addSp delSp modSp new add del mod ord setBg setClrOvrMap">
        <pc:chgData name="Sergio Parra Guerra" userId="2e76f66f-c483-4588-8490-fd6b4358ea00" providerId="ADAL" clId="{B5F0BBCF-5A2B-4509-B399-F300BE4F6BAD}" dt="2020-11-26T22:04:16.745" v="2118" actId="2711"/>
        <pc:sldMkLst>
          <pc:docMk/>
          <pc:sldMk cId="3135427883" sldId="257"/>
        </pc:sldMkLst>
        <pc:spChg chg="del">
          <ac:chgData name="Sergio Parra Guerra" userId="2e76f66f-c483-4588-8490-fd6b4358ea00" providerId="ADAL" clId="{B5F0BBCF-5A2B-4509-B399-F300BE4F6BAD}" dt="2020-11-25T22:30:05.626" v="30" actId="478"/>
          <ac:spMkLst>
            <pc:docMk/>
            <pc:sldMk cId="3135427883" sldId="257"/>
            <ac:spMk id="2" creationId="{3FC386C6-3A3E-44F4-BD30-060296C232A1}"/>
          </ac:spMkLst>
        </pc:spChg>
        <pc:spChg chg="del">
          <ac:chgData name="Sergio Parra Guerra" userId="2e76f66f-c483-4588-8490-fd6b4358ea00" providerId="ADAL" clId="{B5F0BBCF-5A2B-4509-B399-F300BE4F6BAD}" dt="2020-11-25T22:30:06.805" v="31" actId="478"/>
          <ac:spMkLst>
            <pc:docMk/>
            <pc:sldMk cId="3135427883" sldId="257"/>
            <ac:spMk id="3" creationId="{94DB9A30-72BA-4D00-AAFA-22C3FCE9CA8F}"/>
          </ac:spMkLst>
        </pc:spChg>
        <pc:spChg chg="add mod">
          <ac:chgData name="Sergio Parra Guerra" userId="2e76f66f-c483-4588-8490-fd6b4358ea00" providerId="ADAL" clId="{B5F0BBCF-5A2B-4509-B399-F300BE4F6BAD}" dt="2020-11-26T22:04:05.810" v="2115" actId="14100"/>
          <ac:spMkLst>
            <pc:docMk/>
            <pc:sldMk cId="3135427883" sldId="257"/>
            <ac:spMk id="3" creationId="{EB950393-A43F-49EF-90AD-81EEE4B47F4F}"/>
          </ac:spMkLst>
        </pc:spChg>
        <pc:spChg chg="add mod">
          <ac:chgData name="Sergio Parra Guerra" userId="2e76f66f-c483-4588-8490-fd6b4358ea00" providerId="ADAL" clId="{B5F0BBCF-5A2B-4509-B399-F300BE4F6BAD}" dt="2020-11-26T22:04:16.745" v="2118" actId="2711"/>
          <ac:spMkLst>
            <pc:docMk/>
            <pc:sldMk cId="3135427883" sldId="257"/>
            <ac:spMk id="6" creationId="{99C41990-6C06-43EF-9E97-FD9C77D04706}"/>
          </ac:spMkLst>
        </pc:spChg>
        <pc:spChg chg="add del">
          <ac:chgData name="Sergio Parra Guerra" userId="2e76f66f-c483-4588-8490-fd6b4358ea00" providerId="ADAL" clId="{B5F0BBCF-5A2B-4509-B399-F300BE4F6BAD}" dt="2020-11-25T22:40:33.718" v="157" actId="26606"/>
          <ac:spMkLst>
            <pc:docMk/>
            <pc:sldMk cId="3135427883" sldId="257"/>
            <ac:spMk id="71" creationId="{7CA0DAA6-33B8-4A25-810D-2F4D816FB40E}"/>
          </ac:spMkLst>
        </pc:spChg>
        <pc:spChg chg="add">
          <ac:chgData name="Sergio Parra Guerra" userId="2e76f66f-c483-4588-8490-fd6b4358ea00" providerId="ADAL" clId="{B5F0BBCF-5A2B-4509-B399-F300BE4F6BAD}" dt="2020-11-25T22:40:33.729" v="158" actId="26606"/>
          <ac:spMkLst>
            <pc:docMk/>
            <pc:sldMk cId="3135427883" sldId="257"/>
            <ac:spMk id="8196" creationId="{BCC55ACC-A2F6-403C-A3A4-D59B3734D45F}"/>
          </ac:spMkLst>
        </pc:spChg>
        <pc:graphicFrameChg chg="add del mod">
          <ac:chgData name="Sergio Parra Guerra" userId="2e76f66f-c483-4588-8490-fd6b4358ea00" providerId="ADAL" clId="{B5F0BBCF-5A2B-4509-B399-F300BE4F6BAD}" dt="2020-11-26T22:03:38.161" v="2113" actId="478"/>
          <ac:graphicFrameMkLst>
            <pc:docMk/>
            <pc:sldMk cId="3135427883" sldId="257"/>
            <ac:graphicFrameMk id="2" creationId="{1F049244-4B9C-4236-B8F7-AAD26B556F16}"/>
          </ac:graphicFrameMkLst>
        </pc:graphicFrameChg>
        <pc:picChg chg="mod">
          <ac:chgData name="Sergio Parra Guerra" userId="2e76f66f-c483-4588-8490-fd6b4358ea00" providerId="ADAL" clId="{B5F0BBCF-5A2B-4509-B399-F300BE4F6BAD}" dt="2020-11-25T22:30:12.275" v="37" actId="14100"/>
          <ac:picMkLst>
            <pc:docMk/>
            <pc:sldMk cId="3135427883" sldId="257"/>
            <ac:picMk id="2050" creationId="{673E3808-B4D2-4FDD-B869-94E4759321A1}"/>
          </ac:picMkLst>
        </pc:picChg>
        <pc:picChg chg="mod">
          <ac:chgData name="Sergio Parra Guerra" userId="2e76f66f-c483-4588-8490-fd6b4358ea00" providerId="ADAL" clId="{B5F0BBCF-5A2B-4509-B399-F300BE4F6BAD}" dt="2020-11-25T22:30:41.981" v="46" actId="14100"/>
          <ac:picMkLst>
            <pc:docMk/>
            <pc:sldMk cId="3135427883" sldId="257"/>
            <ac:picMk id="3074" creationId="{D6641970-4D7E-4C95-A257-D99FBDDFAB19}"/>
          </ac:picMkLst>
        </pc:picChg>
        <pc:picChg chg="del mod">
          <ac:chgData name="Sergio Parra Guerra" userId="2e76f66f-c483-4588-8490-fd6b4358ea00" providerId="ADAL" clId="{B5F0BBCF-5A2B-4509-B399-F300BE4F6BAD}" dt="2020-11-25T22:31:52.406" v="52" actId="478"/>
          <ac:picMkLst>
            <pc:docMk/>
            <pc:sldMk cId="3135427883" sldId="257"/>
            <ac:picMk id="4098" creationId="{9C6B72F6-1339-4F74-A189-14D38418C0EB}"/>
          </ac:picMkLst>
        </pc:picChg>
        <pc:picChg chg="del mod">
          <ac:chgData name="Sergio Parra Guerra" userId="2e76f66f-c483-4588-8490-fd6b4358ea00" providerId="ADAL" clId="{B5F0BBCF-5A2B-4509-B399-F300BE4F6BAD}" dt="2020-11-25T22:39:10.859" v="117" actId="478"/>
          <ac:picMkLst>
            <pc:docMk/>
            <pc:sldMk cId="3135427883" sldId="257"/>
            <ac:picMk id="5122" creationId="{1741C1AE-27D2-4AA6-A599-17B20180D2EC}"/>
          </ac:picMkLst>
        </pc:picChg>
        <pc:picChg chg="mod ord">
          <ac:chgData name="Sergio Parra Guerra" userId="2e76f66f-c483-4588-8490-fd6b4358ea00" providerId="ADAL" clId="{B5F0BBCF-5A2B-4509-B399-F300BE4F6BAD}" dt="2020-11-25T22:40:33.729" v="158" actId="26606"/>
          <ac:picMkLst>
            <pc:docMk/>
            <pc:sldMk cId="3135427883" sldId="257"/>
            <ac:picMk id="8194" creationId="{C0DFA554-A0BA-4564-A52F-AB25FE63C618}"/>
          </ac:picMkLst>
        </pc:picChg>
      </pc:sldChg>
      <pc:sldChg chg="addSp">
        <pc:chgData name="Sergio Parra Guerra" userId="2e76f66f-c483-4588-8490-fd6b4358ea00" providerId="ADAL" clId="{B5F0BBCF-5A2B-4509-B399-F300BE4F6BAD}" dt="2020-11-25T22:30:35.298" v="39"/>
        <pc:sldMkLst>
          <pc:docMk/>
          <pc:sldMk cId="3633461490" sldId="257"/>
        </pc:sldMkLst>
        <pc:picChg chg="add">
          <ac:chgData name="Sergio Parra Guerra" userId="2e76f66f-c483-4588-8490-fd6b4358ea00" providerId="ADAL" clId="{B5F0BBCF-5A2B-4509-B399-F300BE4F6BAD}" dt="2020-11-25T22:30:35.298" v="39"/>
          <ac:picMkLst>
            <pc:docMk/>
            <pc:sldMk cId="3633461490" sldId="257"/>
            <ac:picMk id="3074" creationId="{D6641970-4D7E-4C95-A257-D99FBDDFAB19}"/>
          </ac:picMkLst>
        </pc:picChg>
      </pc:sldChg>
      <pc:sldChg chg="addSp">
        <pc:chgData name="Sergio Parra Guerra" userId="2e76f66f-c483-4588-8490-fd6b4358ea00" providerId="ADAL" clId="{B5F0BBCF-5A2B-4509-B399-F300BE4F6BAD}" dt="2020-11-25T22:31:07.984" v="48"/>
        <pc:sldMkLst>
          <pc:docMk/>
          <pc:sldMk cId="3846922672" sldId="257"/>
        </pc:sldMkLst>
        <pc:picChg chg="add">
          <ac:chgData name="Sergio Parra Guerra" userId="2e76f66f-c483-4588-8490-fd6b4358ea00" providerId="ADAL" clId="{B5F0BBCF-5A2B-4509-B399-F300BE4F6BAD}" dt="2020-11-25T22:31:07.984" v="48"/>
          <ac:picMkLst>
            <pc:docMk/>
            <pc:sldMk cId="3846922672" sldId="257"/>
            <ac:picMk id="4098" creationId="{9C6B72F6-1339-4F74-A189-14D38418C0EB}"/>
          </ac:picMkLst>
        </pc:picChg>
      </pc:sldChg>
      <pc:sldChg chg="addSp delSp modSp new del mod">
        <pc:chgData name="Sergio Parra Guerra" userId="2e76f66f-c483-4588-8490-fd6b4358ea00" providerId="ADAL" clId="{B5F0BBCF-5A2B-4509-B399-F300BE4F6BAD}" dt="2020-11-26T00:01:45.548" v="1004" actId="2696"/>
        <pc:sldMkLst>
          <pc:docMk/>
          <pc:sldMk cId="53368628" sldId="258"/>
        </pc:sldMkLst>
        <pc:spChg chg="add del">
          <ac:chgData name="Sergio Parra Guerra" userId="2e76f66f-c483-4588-8490-fd6b4358ea00" providerId="ADAL" clId="{B5F0BBCF-5A2B-4509-B399-F300BE4F6BAD}" dt="2020-11-25T22:48:56.747" v="167" actId="22"/>
          <ac:spMkLst>
            <pc:docMk/>
            <pc:sldMk cId="53368628" sldId="258"/>
            <ac:spMk id="3" creationId="{A43A8F21-D20A-4600-A4C5-2BE9814F49BB}"/>
          </ac:spMkLst>
        </pc:spChg>
        <pc:picChg chg="add del mod ord">
          <ac:chgData name="Sergio Parra Guerra" userId="2e76f66f-c483-4588-8490-fd6b4358ea00" providerId="ADAL" clId="{B5F0BBCF-5A2B-4509-B399-F300BE4F6BAD}" dt="2020-11-25T22:48:56.747" v="167" actId="22"/>
          <ac:picMkLst>
            <pc:docMk/>
            <pc:sldMk cId="53368628" sldId="258"/>
            <ac:picMk id="5" creationId="{91918233-6B1B-46BC-BCE8-D0404923B458}"/>
          </ac:picMkLst>
        </pc:picChg>
      </pc:sldChg>
      <pc:sldChg chg="addSp delSp modSp add del mod">
        <pc:chgData name="Sergio Parra Guerra" userId="2e76f66f-c483-4588-8490-fd6b4358ea00" providerId="ADAL" clId="{B5F0BBCF-5A2B-4509-B399-F300BE4F6BAD}" dt="2020-11-25T23:10:07.990" v="470" actId="47"/>
        <pc:sldMkLst>
          <pc:docMk/>
          <pc:sldMk cId="2332548598" sldId="259"/>
        </pc:sldMkLst>
        <pc:spChg chg="del">
          <ac:chgData name="Sergio Parra Guerra" userId="2e76f66f-c483-4588-8490-fd6b4358ea00" providerId="ADAL" clId="{B5F0BBCF-5A2B-4509-B399-F300BE4F6BAD}" dt="2020-11-25T23:04:42.597" v="242" actId="478"/>
          <ac:spMkLst>
            <pc:docMk/>
            <pc:sldMk cId="2332548598" sldId="259"/>
            <ac:spMk id="16" creationId="{5F24AA93-FBDF-40F9-9687-708F5DD981EB}"/>
          </ac:spMkLst>
        </pc:spChg>
        <pc:spChg chg="del">
          <ac:chgData name="Sergio Parra Guerra" userId="2e76f66f-c483-4588-8490-fd6b4358ea00" providerId="ADAL" clId="{B5F0BBCF-5A2B-4509-B399-F300BE4F6BAD}" dt="2020-11-25T23:04:42.597" v="242" actId="478"/>
          <ac:spMkLst>
            <pc:docMk/>
            <pc:sldMk cId="2332548598" sldId="259"/>
            <ac:spMk id="17" creationId="{0A609842-B253-4B65-A5DC-0DC949E9121E}"/>
          </ac:spMkLst>
        </pc:spChg>
        <pc:spChg chg="del">
          <ac:chgData name="Sergio Parra Guerra" userId="2e76f66f-c483-4588-8490-fd6b4358ea00" providerId="ADAL" clId="{B5F0BBCF-5A2B-4509-B399-F300BE4F6BAD}" dt="2020-11-25T23:04:42.597" v="242" actId="478"/>
          <ac:spMkLst>
            <pc:docMk/>
            <pc:sldMk cId="2332548598" sldId="259"/>
            <ac:spMk id="18" creationId="{A566C7A4-FB42-44BD-994D-0CD21740C24D}"/>
          </ac:spMkLst>
        </pc:spChg>
        <pc:spChg chg="del">
          <ac:chgData name="Sergio Parra Guerra" userId="2e76f66f-c483-4588-8490-fd6b4358ea00" providerId="ADAL" clId="{B5F0BBCF-5A2B-4509-B399-F300BE4F6BAD}" dt="2020-11-25T23:04:42.597" v="242" actId="478"/>
          <ac:spMkLst>
            <pc:docMk/>
            <pc:sldMk cId="2332548598" sldId="259"/>
            <ac:spMk id="19" creationId="{7FB838A8-2675-49B3-A81A-100F6A05A7BE}"/>
          </ac:spMkLst>
        </pc:spChg>
        <pc:spChg chg="del">
          <ac:chgData name="Sergio Parra Guerra" userId="2e76f66f-c483-4588-8490-fd6b4358ea00" providerId="ADAL" clId="{B5F0BBCF-5A2B-4509-B399-F300BE4F6BAD}" dt="2020-11-25T23:04:42.597" v="242" actId="478"/>
          <ac:spMkLst>
            <pc:docMk/>
            <pc:sldMk cId="2332548598" sldId="259"/>
            <ac:spMk id="20" creationId="{113D4670-9D0C-45E0-B595-8C13D5044194}"/>
          </ac:spMkLst>
        </pc:spChg>
        <pc:spChg chg="add mod">
          <ac:chgData name="Sergio Parra Guerra" userId="2e76f66f-c483-4588-8490-fd6b4358ea00" providerId="ADAL" clId="{B5F0BBCF-5A2B-4509-B399-F300BE4F6BAD}" dt="2020-11-25T23:08:56.683" v="433" actId="20577"/>
          <ac:spMkLst>
            <pc:docMk/>
            <pc:sldMk cId="2332548598" sldId="259"/>
            <ac:spMk id="25" creationId="{D404FD31-8DF6-4DEF-8A30-D05C9E907D8F}"/>
          </ac:spMkLst>
        </pc:spChg>
        <pc:spChg chg="add mod">
          <ac:chgData name="Sergio Parra Guerra" userId="2e76f66f-c483-4588-8490-fd6b4358ea00" providerId="ADAL" clId="{B5F0BBCF-5A2B-4509-B399-F300BE4F6BAD}" dt="2020-11-25T23:08:49.365" v="425" actId="114"/>
          <ac:spMkLst>
            <pc:docMk/>
            <pc:sldMk cId="2332548598" sldId="259"/>
            <ac:spMk id="27" creationId="{50D8BA98-C6C3-4597-A469-4F67F39E977F}"/>
          </ac:spMkLst>
        </pc:spChg>
        <pc:picChg chg="del">
          <ac:chgData name="Sergio Parra Guerra" userId="2e76f66f-c483-4588-8490-fd6b4358ea00" providerId="ADAL" clId="{B5F0BBCF-5A2B-4509-B399-F300BE4F6BAD}" dt="2020-11-25T23:04:42.597" v="242" actId="478"/>
          <ac:picMkLst>
            <pc:docMk/>
            <pc:sldMk cId="2332548598" sldId="259"/>
            <ac:picMk id="3" creationId="{19060C35-A2C9-4B67-B59E-7E537F3CBFF4}"/>
          </ac:picMkLst>
        </pc:picChg>
        <pc:picChg chg="del">
          <ac:chgData name="Sergio Parra Guerra" userId="2e76f66f-c483-4588-8490-fd6b4358ea00" providerId="ADAL" clId="{B5F0BBCF-5A2B-4509-B399-F300BE4F6BAD}" dt="2020-11-25T23:04:42.597" v="242" actId="478"/>
          <ac:picMkLst>
            <pc:docMk/>
            <pc:sldMk cId="2332548598" sldId="259"/>
            <ac:picMk id="14" creationId="{CB902069-60B5-42B3-ADEA-F936DFB9D410}"/>
          </ac:picMkLst>
        </pc:picChg>
        <pc:picChg chg="del">
          <ac:chgData name="Sergio Parra Guerra" userId="2e76f66f-c483-4588-8490-fd6b4358ea00" providerId="ADAL" clId="{B5F0BBCF-5A2B-4509-B399-F300BE4F6BAD}" dt="2020-11-25T23:04:42.597" v="242" actId="478"/>
          <ac:picMkLst>
            <pc:docMk/>
            <pc:sldMk cId="2332548598" sldId="259"/>
            <ac:picMk id="21" creationId="{6D7872A6-D37E-4808-9CE0-E7D4C8AED857}"/>
          </ac:picMkLst>
        </pc:picChg>
        <pc:picChg chg="del">
          <ac:chgData name="Sergio Parra Guerra" userId="2e76f66f-c483-4588-8490-fd6b4358ea00" providerId="ADAL" clId="{B5F0BBCF-5A2B-4509-B399-F300BE4F6BAD}" dt="2020-11-25T23:04:42.597" v="242" actId="478"/>
          <ac:picMkLst>
            <pc:docMk/>
            <pc:sldMk cId="2332548598" sldId="259"/>
            <ac:picMk id="22" creationId="{9A208D94-80C0-4BF5-AAD6-02A3975159EF}"/>
          </ac:picMkLst>
        </pc:picChg>
        <pc:picChg chg="del">
          <ac:chgData name="Sergio Parra Guerra" userId="2e76f66f-c483-4588-8490-fd6b4358ea00" providerId="ADAL" clId="{B5F0BBCF-5A2B-4509-B399-F300BE4F6BAD}" dt="2020-11-25T23:04:42.597" v="242" actId="478"/>
          <ac:picMkLst>
            <pc:docMk/>
            <pc:sldMk cId="2332548598" sldId="259"/>
            <ac:picMk id="23" creationId="{463B499E-334F-4E59-AC8F-BE0CE54546E0}"/>
          </ac:picMkLst>
        </pc:picChg>
        <pc:picChg chg="del">
          <ac:chgData name="Sergio Parra Guerra" userId="2e76f66f-c483-4588-8490-fd6b4358ea00" providerId="ADAL" clId="{B5F0BBCF-5A2B-4509-B399-F300BE4F6BAD}" dt="2020-11-25T23:04:42.597" v="242" actId="478"/>
          <ac:picMkLst>
            <pc:docMk/>
            <pc:sldMk cId="2332548598" sldId="259"/>
            <ac:picMk id="24" creationId="{AC19314F-AF8E-4481-8418-B7A62E4CE9D6}"/>
          </ac:picMkLst>
        </pc:picChg>
        <pc:picChg chg="del">
          <ac:chgData name="Sergio Parra Guerra" userId="2e76f66f-c483-4588-8490-fd6b4358ea00" providerId="ADAL" clId="{B5F0BBCF-5A2B-4509-B399-F300BE4F6BAD}" dt="2020-11-25T23:04:42.597" v="242" actId="478"/>
          <ac:picMkLst>
            <pc:docMk/>
            <pc:sldMk cId="2332548598" sldId="259"/>
            <ac:picMk id="26" creationId="{7E535AEF-3AD6-423E-9E46-8E32B29DE40E}"/>
          </ac:picMkLst>
        </pc:picChg>
        <pc:picChg chg="del">
          <ac:chgData name="Sergio Parra Guerra" userId="2e76f66f-c483-4588-8490-fd6b4358ea00" providerId="ADAL" clId="{B5F0BBCF-5A2B-4509-B399-F300BE4F6BAD}" dt="2020-11-25T23:04:42.597" v="242" actId="478"/>
          <ac:picMkLst>
            <pc:docMk/>
            <pc:sldMk cId="2332548598" sldId="259"/>
            <ac:picMk id="10242" creationId="{2F278A7A-E00D-45EB-898F-3B8235CEC844}"/>
          </ac:picMkLst>
        </pc:picChg>
        <pc:picChg chg="del">
          <ac:chgData name="Sergio Parra Guerra" userId="2e76f66f-c483-4588-8490-fd6b4358ea00" providerId="ADAL" clId="{B5F0BBCF-5A2B-4509-B399-F300BE4F6BAD}" dt="2020-11-25T23:04:42.597" v="242" actId="478"/>
          <ac:picMkLst>
            <pc:docMk/>
            <pc:sldMk cId="2332548598" sldId="259"/>
            <ac:picMk id="11266" creationId="{8829DECE-A57F-4932-9063-4B41DEC2E869}"/>
          </ac:picMkLst>
        </pc:picChg>
      </pc:sldChg>
      <pc:sldChg chg="addSp delSp modSp add mod ord">
        <pc:chgData name="Sergio Parra Guerra" userId="2e76f66f-c483-4588-8490-fd6b4358ea00" providerId="ADAL" clId="{B5F0BBCF-5A2B-4509-B399-F300BE4F6BAD}" dt="2020-11-26T21:16:42.721" v="1642"/>
        <pc:sldMkLst>
          <pc:docMk/>
          <pc:sldMk cId="1170295779" sldId="260"/>
        </pc:sldMkLst>
        <pc:spChg chg="del mod">
          <ac:chgData name="Sergio Parra Guerra" userId="2e76f66f-c483-4588-8490-fd6b4358ea00" providerId="ADAL" clId="{B5F0BBCF-5A2B-4509-B399-F300BE4F6BAD}" dt="2020-11-25T23:09:11.827" v="436" actId="478"/>
          <ac:spMkLst>
            <pc:docMk/>
            <pc:sldMk cId="1170295779" sldId="260"/>
            <ac:spMk id="3" creationId="{EB950393-A43F-49EF-90AD-81EEE4B47F4F}"/>
          </ac:spMkLst>
        </pc:spChg>
        <pc:spChg chg="add mod">
          <ac:chgData name="Sergio Parra Guerra" userId="2e76f66f-c483-4588-8490-fd6b4358ea00" providerId="ADAL" clId="{B5F0BBCF-5A2B-4509-B399-F300BE4F6BAD}" dt="2020-11-25T23:52:58.069" v="500" actId="114"/>
          <ac:spMkLst>
            <pc:docMk/>
            <pc:sldMk cId="1170295779" sldId="260"/>
            <ac:spMk id="5" creationId="{970C045E-9336-47D6-A77B-6F0C52921EC9}"/>
          </ac:spMkLst>
        </pc:spChg>
        <pc:spChg chg="add mod">
          <ac:chgData name="Sergio Parra Guerra" userId="2e76f66f-c483-4588-8490-fd6b4358ea00" providerId="ADAL" clId="{B5F0BBCF-5A2B-4509-B399-F300BE4F6BAD}" dt="2020-11-25T23:48:43.817" v="499" actId="20577"/>
          <ac:spMkLst>
            <pc:docMk/>
            <pc:sldMk cId="1170295779" sldId="260"/>
            <ac:spMk id="6" creationId="{FBB3F9F3-493F-4CD7-91B2-D11C6B819AD1}"/>
          </ac:spMkLst>
        </pc:spChg>
        <pc:picChg chg="del">
          <ac:chgData name="Sergio Parra Guerra" userId="2e76f66f-c483-4588-8490-fd6b4358ea00" providerId="ADAL" clId="{B5F0BBCF-5A2B-4509-B399-F300BE4F6BAD}" dt="2020-11-26T21:16:42.721" v="1642"/>
          <ac:picMkLst>
            <pc:docMk/>
            <pc:sldMk cId="1170295779" sldId="260"/>
            <ac:picMk id="2" creationId="{406B5910-5429-4CE0-8B18-26D434CF6BCD}"/>
          </ac:picMkLst>
        </pc:picChg>
      </pc:sldChg>
      <pc:sldChg chg="addSp delSp modSp add mod ord setBg">
        <pc:chgData name="Sergio Parra Guerra" userId="2e76f66f-c483-4588-8490-fd6b4358ea00" providerId="ADAL" clId="{B5F0BBCF-5A2B-4509-B399-F300BE4F6BAD}" dt="2020-11-26T21:59:42.207" v="2091" actId="20577"/>
        <pc:sldMkLst>
          <pc:docMk/>
          <pc:sldMk cId="1930180477" sldId="261"/>
        </pc:sldMkLst>
        <pc:spChg chg="mod">
          <ac:chgData name="Sergio Parra Guerra" userId="2e76f66f-c483-4588-8490-fd6b4358ea00" providerId="ADAL" clId="{B5F0BBCF-5A2B-4509-B399-F300BE4F6BAD}" dt="2020-11-26T21:00:45.754" v="1040" actId="20577"/>
          <ac:spMkLst>
            <pc:docMk/>
            <pc:sldMk cId="1930180477" sldId="261"/>
            <ac:spMk id="5" creationId="{970C045E-9336-47D6-A77B-6F0C52921EC9}"/>
          </ac:spMkLst>
        </pc:spChg>
        <pc:spChg chg="mod">
          <ac:chgData name="Sergio Parra Guerra" userId="2e76f66f-c483-4588-8490-fd6b4358ea00" providerId="ADAL" clId="{B5F0BBCF-5A2B-4509-B399-F300BE4F6BAD}" dt="2020-11-26T21:59:42.207" v="2091" actId="20577"/>
          <ac:spMkLst>
            <pc:docMk/>
            <pc:sldMk cId="1930180477" sldId="261"/>
            <ac:spMk id="6" creationId="{FBB3F9F3-493F-4CD7-91B2-D11C6B819AD1}"/>
          </ac:spMkLst>
        </pc:spChg>
        <pc:spChg chg="add">
          <ac:chgData name="Sergio Parra Guerra" userId="2e76f66f-c483-4588-8490-fd6b4358ea00" providerId="ADAL" clId="{B5F0BBCF-5A2B-4509-B399-F300BE4F6BAD}" dt="2020-11-25T23:58:16.975" v="818" actId="26606"/>
          <ac:spMkLst>
            <pc:docMk/>
            <pc:sldMk cId="1930180477" sldId="261"/>
            <ac:spMk id="73" creationId="{CF62D2A7-8207-488C-9F46-316BA81A16C8}"/>
          </ac:spMkLst>
        </pc:spChg>
        <pc:spChg chg="del">
          <ac:chgData name="Sergio Parra Guerra" userId="2e76f66f-c483-4588-8490-fd6b4358ea00" providerId="ADAL" clId="{B5F0BBCF-5A2B-4509-B399-F300BE4F6BAD}" dt="2020-11-25T23:58:16.975" v="818" actId="26606"/>
          <ac:spMkLst>
            <pc:docMk/>
            <pc:sldMk cId="1930180477" sldId="261"/>
            <ac:spMk id="8196" creationId="{BCC55ACC-A2F6-403C-A3A4-D59B3734D45F}"/>
          </ac:spMkLst>
        </pc:spChg>
        <pc:picChg chg="mod ord">
          <ac:chgData name="Sergio Parra Guerra" userId="2e76f66f-c483-4588-8490-fd6b4358ea00" providerId="ADAL" clId="{B5F0BBCF-5A2B-4509-B399-F300BE4F6BAD}" dt="2020-11-25T23:58:16.975" v="818" actId="26606"/>
          <ac:picMkLst>
            <pc:docMk/>
            <pc:sldMk cId="1930180477" sldId="261"/>
            <ac:picMk id="8194" creationId="{C0DFA554-A0BA-4564-A52F-AB25FE63C618}"/>
          </ac:picMkLst>
        </pc:picChg>
      </pc:sldChg>
      <pc:sldChg chg="addSp delSp modSp add mod">
        <pc:chgData name="Sergio Parra Guerra" userId="2e76f66f-c483-4588-8490-fd6b4358ea00" providerId="ADAL" clId="{B5F0BBCF-5A2B-4509-B399-F300BE4F6BAD}" dt="2020-11-26T00:26:18.373" v="1020" actId="1076"/>
        <pc:sldMkLst>
          <pc:docMk/>
          <pc:sldMk cId="3710962858" sldId="262"/>
        </pc:sldMkLst>
        <pc:spChg chg="mod">
          <ac:chgData name="Sergio Parra Guerra" userId="2e76f66f-c483-4588-8490-fd6b4358ea00" providerId="ADAL" clId="{B5F0BBCF-5A2B-4509-B399-F300BE4F6BAD}" dt="2020-11-26T00:26:18.373" v="1020" actId="1076"/>
          <ac:spMkLst>
            <pc:docMk/>
            <pc:sldMk cId="3710962858" sldId="262"/>
            <ac:spMk id="5" creationId="{970C045E-9336-47D6-A77B-6F0C52921EC9}"/>
          </ac:spMkLst>
        </pc:spChg>
        <pc:spChg chg="del">
          <ac:chgData name="Sergio Parra Guerra" userId="2e76f66f-c483-4588-8490-fd6b4358ea00" providerId="ADAL" clId="{B5F0BBCF-5A2B-4509-B399-F300BE4F6BAD}" dt="2020-11-26T00:02:01.372" v="1006" actId="478"/>
          <ac:spMkLst>
            <pc:docMk/>
            <pc:sldMk cId="3710962858" sldId="262"/>
            <ac:spMk id="6" creationId="{FBB3F9F3-493F-4CD7-91B2-D11C6B819AD1}"/>
          </ac:spMkLst>
        </pc:spChg>
        <pc:picChg chg="add mod">
          <ac:chgData name="Sergio Parra Guerra" userId="2e76f66f-c483-4588-8490-fd6b4358ea00" providerId="ADAL" clId="{B5F0BBCF-5A2B-4509-B399-F300BE4F6BAD}" dt="2020-11-26T00:22:04.918" v="1010" actId="1076"/>
          <ac:picMkLst>
            <pc:docMk/>
            <pc:sldMk cId="3710962858" sldId="262"/>
            <ac:picMk id="3" creationId="{D32E5520-B73B-495F-BE27-E2E0DE047BA6}"/>
          </ac:picMkLst>
        </pc:picChg>
      </pc:sldChg>
      <pc:sldChg chg="addSp delSp modSp add mod">
        <pc:chgData name="Sergio Parra Guerra" userId="2e76f66f-c483-4588-8490-fd6b4358ea00" providerId="ADAL" clId="{B5F0BBCF-5A2B-4509-B399-F300BE4F6BAD}" dt="2020-11-26T00:27:36.878" v="1026" actId="1076"/>
        <pc:sldMkLst>
          <pc:docMk/>
          <pc:sldMk cId="2539154675" sldId="263"/>
        </pc:sldMkLst>
        <pc:spChg chg="mod">
          <ac:chgData name="Sergio Parra Guerra" userId="2e76f66f-c483-4588-8490-fd6b4358ea00" providerId="ADAL" clId="{B5F0BBCF-5A2B-4509-B399-F300BE4F6BAD}" dt="2020-11-26T00:27:36.878" v="1026" actId="1076"/>
          <ac:spMkLst>
            <pc:docMk/>
            <pc:sldMk cId="2539154675" sldId="263"/>
            <ac:spMk id="5" creationId="{970C045E-9336-47D6-A77B-6F0C52921EC9}"/>
          </ac:spMkLst>
        </pc:spChg>
        <pc:picChg chg="del">
          <ac:chgData name="Sergio Parra Guerra" userId="2e76f66f-c483-4588-8490-fd6b4358ea00" providerId="ADAL" clId="{B5F0BBCF-5A2B-4509-B399-F300BE4F6BAD}" dt="2020-11-26T00:24:29.571" v="1012" actId="478"/>
          <ac:picMkLst>
            <pc:docMk/>
            <pc:sldMk cId="2539154675" sldId="263"/>
            <ac:picMk id="3" creationId="{D32E5520-B73B-495F-BE27-E2E0DE047BA6}"/>
          </ac:picMkLst>
        </pc:picChg>
        <pc:picChg chg="add mod">
          <ac:chgData name="Sergio Parra Guerra" userId="2e76f66f-c483-4588-8490-fd6b4358ea00" providerId="ADAL" clId="{B5F0BBCF-5A2B-4509-B399-F300BE4F6BAD}" dt="2020-11-26T00:25:38.140" v="1019" actId="1076"/>
          <ac:picMkLst>
            <pc:docMk/>
            <pc:sldMk cId="2539154675" sldId="263"/>
            <ac:picMk id="4" creationId="{BD926C04-54A1-43A3-A762-2D545493B35A}"/>
          </ac:picMkLst>
        </pc:picChg>
      </pc:sldChg>
      <pc:sldChg chg="addSp delSp modSp add mod ord">
        <pc:chgData name="Sergio Parra Guerra" userId="2e76f66f-c483-4588-8490-fd6b4358ea00" providerId="ADAL" clId="{B5F0BBCF-5A2B-4509-B399-F300BE4F6BAD}" dt="2020-11-26T21:17:05.728" v="1651" actId="27636"/>
        <pc:sldMkLst>
          <pc:docMk/>
          <pc:sldMk cId="914772351" sldId="264"/>
        </pc:sldMkLst>
        <pc:spChg chg="add mod">
          <ac:chgData name="Sergio Parra Guerra" userId="2e76f66f-c483-4588-8490-fd6b4358ea00" providerId="ADAL" clId="{B5F0BBCF-5A2B-4509-B399-F300BE4F6BAD}" dt="2020-11-26T21:17:05.728" v="1651" actId="27636"/>
          <ac:spMkLst>
            <pc:docMk/>
            <pc:sldMk cId="914772351" sldId="264"/>
            <ac:spMk id="6" creationId="{FBB3F9F3-493F-4CD7-91B2-D11C6B819AD1}"/>
          </ac:spMkLst>
        </pc:spChg>
        <pc:picChg chg="del">
          <ac:chgData name="Sergio Parra Guerra" userId="2e76f66f-c483-4588-8490-fd6b4358ea00" providerId="ADAL" clId="{B5F0BBCF-5A2B-4509-B399-F300BE4F6BAD}" dt="2020-11-26T21:16:54.867" v="1647" actId="478"/>
          <ac:picMkLst>
            <pc:docMk/>
            <pc:sldMk cId="914772351" sldId="264"/>
            <ac:picMk id="4" creationId="{BD926C04-54A1-43A3-A762-2D545493B35A}"/>
          </ac:picMkLst>
        </pc:picChg>
      </pc:sldChg>
      <pc:sldChg chg="delSp add del">
        <pc:chgData name="Sergio Parra Guerra" userId="2e76f66f-c483-4588-8490-fd6b4358ea00" providerId="ADAL" clId="{B5F0BBCF-5A2B-4509-B399-F300BE4F6BAD}" dt="2020-11-26T21:26:03.267" v="2002" actId="47"/>
        <pc:sldMkLst>
          <pc:docMk/>
          <pc:sldMk cId="4141825727" sldId="265"/>
        </pc:sldMkLst>
        <pc:picChg chg="del">
          <ac:chgData name="Sergio Parra Guerra" userId="2e76f66f-c483-4588-8490-fd6b4358ea00" providerId="ADAL" clId="{B5F0BBCF-5A2B-4509-B399-F300BE4F6BAD}" dt="2020-11-26T21:25:44.509" v="2000" actId="478"/>
          <ac:picMkLst>
            <pc:docMk/>
            <pc:sldMk cId="4141825727" sldId="265"/>
            <ac:picMk id="8194" creationId="{C0DFA554-A0BA-4564-A52F-AB25FE63C618}"/>
          </ac:picMkLst>
        </pc:picChg>
      </pc:sldChg>
      <pc:sldChg chg="addSp delSp modSp new add del mod setBg">
        <pc:chgData name="Sergio Parra Guerra" userId="2e76f66f-c483-4588-8490-fd6b4358ea00" providerId="ADAL" clId="{B5F0BBCF-5A2B-4509-B399-F300BE4F6BAD}" dt="2020-11-26T22:00:10.806" v="2110" actId="20577"/>
        <pc:sldMkLst>
          <pc:docMk/>
          <pc:sldMk cId="974352392" sldId="266"/>
        </pc:sldMkLst>
        <pc:spChg chg="del">
          <ac:chgData name="Sergio Parra Guerra" userId="2e76f66f-c483-4588-8490-fd6b4358ea00" providerId="ADAL" clId="{B5F0BBCF-5A2B-4509-B399-F300BE4F6BAD}" dt="2020-11-26T21:26:06.690" v="2003" actId="478"/>
          <ac:spMkLst>
            <pc:docMk/>
            <pc:sldMk cId="974352392" sldId="266"/>
            <ac:spMk id="2" creationId="{8173F594-58CE-4173-8F3E-C8E947E36BFE}"/>
          </ac:spMkLst>
        </pc:spChg>
        <pc:spChg chg="del">
          <ac:chgData name="Sergio Parra Guerra" userId="2e76f66f-c483-4588-8490-fd6b4358ea00" providerId="ADAL" clId="{B5F0BBCF-5A2B-4509-B399-F300BE4F6BAD}" dt="2020-11-26T21:26:08.315" v="2004" actId="478"/>
          <ac:spMkLst>
            <pc:docMk/>
            <pc:sldMk cId="974352392" sldId="266"/>
            <ac:spMk id="3" creationId="{252A7C12-F22A-4498-9E93-48CAC4794E04}"/>
          </ac:spMkLst>
        </pc:spChg>
        <pc:spChg chg="add mod">
          <ac:chgData name="Sergio Parra Guerra" userId="2e76f66f-c483-4588-8490-fd6b4358ea00" providerId="ADAL" clId="{B5F0BBCF-5A2B-4509-B399-F300BE4F6BAD}" dt="2020-11-26T22:00:10.806" v="2110" actId="20577"/>
          <ac:spMkLst>
            <pc:docMk/>
            <pc:sldMk cId="974352392" sldId="266"/>
            <ac:spMk id="3" creationId="{41A34608-31B5-4059-AE45-8E83AAB0264C}"/>
          </ac:spMkLst>
        </pc:spChg>
        <pc:picChg chg="add del mod">
          <ac:chgData name="Sergio Parra Guerra" userId="2e76f66f-c483-4588-8490-fd6b4358ea00" providerId="ADAL" clId="{B5F0BBCF-5A2B-4509-B399-F300BE4F6BAD}" dt="2020-11-26T21:27:16.511" v="2008" actId="22"/>
          <ac:picMkLst>
            <pc:docMk/>
            <pc:sldMk cId="974352392" sldId="266"/>
            <ac:picMk id="5" creationId="{A8E6237E-4C62-4DC5-B992-2A786699BD1A}"/>
          </ac:picMkLst>
        </pc:picChg>
        <pc:picChg chg="add del">
          <ac:chgData name="Sergio Parra Guerra" userId="2e76f66f-c483-4588-8490-fd6b4358ea00" providerId="ADAL" clId="{B5F0BBCF-5A2B-4509-B399-F300BE4F6BAD}" dt="2020-11-26T21:27:15.725" v="2007" actId="26606"/>
          <ac:picMkLst>
            <pc:docMk/>
            <pc:sldMk cId="974352392" sldId="266"/>
            <ac:picMk id="10" creationId="{CB607B98-7700-4DC9-8BE8-A876255F9C52}"/>
          </ac:picMkLst>
        </pc:picChg>
        <pc:picChg chg="mod">
          <ac:chgData name="Sergio Parra Guerra" userId="2e76f66f-c483-4588-8490-fd6b4358ea00" providerId="ADAL" clId="{B5F0BBCF-5A2B-4509-B399-F300BE4F6BAD}" dt="2020-11-26T21:27:26.305" v="2012" actId="14100"/>
          <ac:picMkLst>
            <pc:docMk/>
            <pc:sldMk cId="974352392" sldId="266"/>
            <ac:picMk id="1026" creationId="{059AC350-E9D4-4846-89EB-D9954EABAC6B}"/>
          </ac:picMkLst>
        </pc:picChg>
        <pc:picChg chg="del">
          <ac:chgData name="Sergio Parra Guerra" userId="2e76f66f-c483-4588-8490-fd6b4358ea00" providerId="ADAL" clId="{B5F0BBCF-5A2B-4509-B399-F300BE4F6BAD}" dt="2020-11-26T21:29:44.055" v="2016" actId="478"/>
          <ac:picMkLst>
            <pc:docMk/>
            <pc:sldMk cId="974352392" sldId="266"/>
            <ac:picMk id="2050" creationId="{BDD30197-7B81-4E7B-9AB9-0E3F30F74E70}"/>
          </ac:picMkLst>
        </pc:picChg>
        <pc:picChg chg="del">
          <ac:chgData name="Sergio Parra Guerra" userId="2e76f66f-c483-4588-8490-fd6b4358ea00" providerId="ADAL" clId="{B5F0BBCF-5A2B-4509-B399-F300BE4F6BAD}" dt="2020-11-26T21:32:25.108" v="2025" actId="478"/>
          <ac:picMkLst>
            <pc:docMk/>
            <pc:sldMk cId="974352392" sldId="266"/>
            <ac:picMk id="3074" creationId="{A1A0D9B6-B230-4E11-8527-E310BFE9DC20}"/>
          </ac:picMkLst>
        </pc:picChg>
        <pc:picChg chg="mod">
          <ac:chgData name="Sergio Parra Guerra" userId="2e76f66f-c483-4588-8490-fd6b4358ea00" providerId="ADAL" clId="{B5F0BBCF-5A2B-4509-B399-F300BE4F6BAD}" dt="2020-11-26T21:45:30.279" v="2030" actId="1076"/>
          <ac:picMkLst>
            <pc:docMk/>
            <pc:sldMk cId="974352392" sldId="266"/>
            <ac:picMk id="5122" creationId="{BFA6C138-42A2-49B4-B538-719D39C8C264}"/>
          </ac:picMkLst>
        </pc:picChg>
      </pc:sldChg>
      <pc:sldChg chg="addSp">
        <pc:chgData name="Sergio Parra Guerra" userId="2e76f66f-c483-4588-8490-fd6b4358ea00" providerId="ADAL" clId="{B5F0BBCF-5A2B-4509-B399-F300BE4F6BAD}" dt="2020-11-26T21:29:44.550" v="2017"/>
        <pc:sldMkLst>
          <pc:docMk/>
          <pc:sldMk cId="2605689004" sldId="266"/>
        </pc:sldMkLst>
        <pc:picChg chg="add">
          <ac:chgData name="Sergio Parra Guerra" userId="2e76f66f-c483-4588-8490-fd6b4358ea00" providerId="ADAL" clId="{B5F0BBCF-5A2B-4509-B399-F300BE4F6BAD}" dt="2020-11-26T21:29:44.550" v="2017"/>
          <ac:picMkLst>
            <pc:docMk/>
            <pc:sldMk cId="2605689004" sldId="266"/>
            <ac:picMk id="3074" creationId="{A1A0D9B6-B230-4E11-8527-E310BFE9DC20}"/>
          </ac:picMkLst>
        </pc:picChg>
      </pc:sldChg>
      <pc:sldChg chg="addSp">
        <pc:chgData name="Sergio Parra Guerra" userId="2e76f66f-c483-4588-8490-fd6b4358ea00" providerId="ADAL" clId="{B5F0BBCF-5A2B-4509-B399-F300BE4F6BAD}" dt="2020-11-26T21:32:26.436" v="2026"/>
        <pc:sldMkLst>
          <pc:docMk/>
          <pc:sldMk cId="2802904800" sldId="266"/>
        </pc:sldMkLst>
        <pc:picChg chg="add">
          <ac:chgData name="Sergio Parra Guerra" userId="2e76f66f-c483-4588-8490-fd6b4358ea00" providerId="ADAL" clId="{B5F0BBCF-5A2B-4509-B399-F300BE4F6BAD}" dt="2020-11-26T21:32:26.436" v="2026"/>
          <ac:picMkLst>
            <pc:docMk/>
            <pc:sldMk cId="2802904800" sldId="266"/>
            <ac:picMk id="5122" creationId="{BFA6C138-42A2-49B4-B538-719D39C8C264}"/>
          </ac:picMkLst>
        </pc:picChg>
      </pc:sldChg>
      <pc:sldChg chg="addSp">
        <pc:chgData name="Sergio Parra Guerra" userId="2e76f66f-c483-4588-8490-fd6b4358ea00" providerId="ADAL" clId="{B5F0BBCF-5A2B-4509-B399-F300BE4F6BAD}" dt="2020-11-26T21:27:19.956" v="2009"/>
        <pc:sldMkLst>
          <pc:docMk/>
          <pc:sldMk cId="3233233140" sldId="266"/>
        </pc:sldMkLst>
        <pc:picChg chg="add">
          <ac:chgData name="Sergio Parra Guerra" userId="2e76f66f-c483-4588-8490-fd6b4358ea00" providerId="ADAL" clId="{B5F0BBCF-5A2B-4509-B399-F300BE4F6BAD}" dt="2020-11-26T21:27:19.956" v="2009"/>
          <ac:picMkLst>
            <pc:docMk/>
            <pc:sldMk cId="3233233140" sldId="266"/>
            <ac:picMk id="1026" creationId="{059AC350-E9D4-4846-89EB-D9954EABAC6B}"/>
          </ac:picMkLst>
        </pc:picChg>
      </pc:sldChg>
      <pc:sldChg chg="addSp">
        <pc:chgData name="Sergio Parra Guerra" userId="2e76f66f-c483-4588-8490-fd6b4358ea00" providerId="ADAL" clId="{B5F0BBCF-5A2B-4509-B399-F300BE4F6BAD}" dt="2020-11-26T21:28:39.740" v="2014"/>
        <pc:sldMkLst>
          <pc:docMk/>
          <pc:sldMk cId="3930841842" sldId="266"/>
        </pc:sldMkLst>
        <pc:picChg chg="add">
          <ac:chgData name="Sergio Parra Guerra" userId="2e76f66f-c483-4588-8490-fd6b4358ea00" providerId="ADAL" clId="{B5F0BBCF-5A2B-4509-B399-F300BE4F6BAD}" dt="2020-11-26T21:28:39.740" v="2014"/>
          <ac:picMkLst>
            <pc:docMk/>
            <pc:sldMk cId="3930841842" sldId="266"/>
            <ac:picMk id="2050" creationId="{BDD30197-7B81-4E7B-9AB9-0E3F30F74E70}"/>
          </ac:picMkLst>
        </pc:picChg>
      </pc:sldChg>
      <pc:sldChg chg="addSp">
        <pc:chgData name="Sergio Parra Guerra" userId="2e76f66f-c483-4588-8490-fd6b4358ea00" providerId="ADAL" clId="{B5F0BBCF-5A2B-4509-B399-F300BE4F6BAD}" dt="2020-11-26T21:49:44.730" v="2080"/>
        <pc:sldMkLst>
          <pc:docMk/>
          <pc:sldMk cId="1012560068" sldId="267"/>
        </pc:sldMkLst>
        <pc:picChg chg="add">
          <ac:chgData name="Sergio Parra Guerra" userId="2e76f66f-c483-4588-8490-fd6b4358ea00" providerId="ADAL" clId="{B5F0BBCF-5A2B-4509-B399-F300BE4F6BAD}" dt="2020-11-26T21:49:44.730" v="2080"/>
          <ac:picMkLst>
            <pc:docMk/>
            <pc:sldMk cId="1012560068" sldId="267"/>
            <ac:picMk id="1026" creationId="{5E710ADD-F463-4FBA-838E-D59FE0B1ABAC}"/>
          </ac:picMkLst>
        </pc:picChg>
      </pc:sldChg>
      <pc:sldChg chg="addSp delSp modSp add del mod">
        <pc:chgData name="Sergio Parra Guerra" userId="2e76f66f-c483-4588-8490-fd6b4358ea00" providerId="ADAL" clId="{B5F0BBCF-5A2B-4509-B399-F300BE4F6BAD}" dt="2020-11-26T21:50:39.945" v="2090" actId="1076"/>
        <pc:sldMkLst>
          <pc:docMk/>
          <pc:sldMk cId="2254542480" sldId="267"/>
        </pc:sldMkLst>
        <pc:spChg chg="add mod">
          <ac:chgData name="Sergio Parra Guerra" userId="2e76f66f-c483-4588-8490-fd6b4358ea00" providerId="ADAL" clId="{B5F0BBCF-5A2B-4509-B399-F300BE4F6BAD}" dt="2020-11-26T21:50:39.945" v="2090" actId="1076"/>
          <ac:spMkLst>
            <pc:docMk/>
            <pc:sldMk cId="2254542480" sldId="267"/>
            <ac:spMk id="4" creationId="{AC17F1B2-0842-4872-9209-5ACD03408324}"/>
          </ac:spMkLst>
        </pc:spChg>
        <pc:picChg chg="add del">
          <ac:chgData name="Sergio Parra Guerra" userId="2e76f66f-c483-4588-8490-fd6b4358ea00" providerId="ADAL" clId="{B5F0BBCF-5A2B-4509-B399-F300BE4F6BAD}" dt="2020-11-26T21:47:38.016" v="2058" actId="478"/>
          <ac:picMkLst>
            <pc:docMk/>
            <pc:sldMk cId="2254542480" sldId="267"/>
            <ac:picMk id="3" creationId="{07D61DEE-33B8-4138-9E1B-CCADBD1DD3FF}"/>
          </ac:picMkLst>
        </pc:picChg>
        <pc:picChg chg="add del ord">
          <ac:chgData name="Sergio Parra Guerra" userId="2e76f66f-c483-4588-8490-fd6b4358ea00" providerId="ADAL" clId="{B5F0BBCF-5A2B-4509-B399-F300BE4F6BAD}" dt="2020-11-26T21:50:24.778" v="2085" actId="478"/>
          <ac:picMkLst>
            <pc:docMk/>
            <pc:sldMk cId="2254542480" sldId="267"/>
            <ac:picMk id="5" creationId="{900D10C4-1CF9-40E0-90C5-BF7C03F9B15B}"/>
          </ac:picMkLst>
        </pc:picChg>
        <pc:picChg chg="add mod ord">
          <ac:chgData name="Sergio Parra Guerra" userId="2e76f66f-c483-4588-8490-fd6b4358ea00" providerId="ADAL" clId="{B5F0BBCF-5A2B-4509-B399-F300BE4F6BAD}" dt="2020-11-26T21:50:36.831" v="2089" actId="1076"/>
          <ac:picMkLst>
            <pc:docMk/>
            <pc:sldMk cId="2254542480" sldId="267"/>
            <ac:picMk id="7" creationId="{01652503-9343-4B76-BB79-39BA4B702695}"/>
          </ac:picMkLst>
        </pc:picChg>
        <pc:picChg chg="del">
          <ac:chgData name="Sergio Parra Guerra" userId="2e76f66f-c483-4588-8490-fd6b4358ea00" providerId="ADAL" clId="{B5F0BBCF-5A2B-4509-B399-F300BE4F6BAD}" dt="2020-11-26T21:31:34.911" v="2020" actId="478"/>
          <ac:picMkLst>
            <pc:docMk/>
            <pc:sldMk cId="2254542480" sldId="267"/>
            <ac:picMk id="3074" creationId="{A1A0D9B6-B230-4E11-8527-E310BFE9DC20}"/>
          </ac:picMkLst>
        </pc:picChg>
      </pc:sldChg>
      <pc:sldChg chg="addSp">
        <pc:chgData name="Sergio Parra Guerra" userId="2e76f66f-c483-4588-8490-fd6b4358ea00" providerId="ADAL" clId="{B5F0BBCF-5A2B-4509-B399-F300BE4F6BAD}" dt="2020-11-26T21:31:37.756" v="2021"/>
        <pc:sldMkLst>
          <pc:docMk/>
          <pc:sldMk cId="3989699558" sldId="267"/>
        </pc:sldMkLst>
        <pc:spChg chg="add">
          <ac:chgData name="Sergio Parra Guerra" userId="2e76f66f-c483-4588-8490-fd6b4358ea00" providerId="ADAL" clId="{B5F0BBCF-5A2B-4509-B399-F300BE4F6BAD}" dt="2020-11-26T21:31:37.756" v="2021"/>
          <ac:spMkLst>
            <pc:docMk/>
            <pc:sldMk cId="3989699558" sldId="267"/>
            <ac:spMk id="2" creationId="{910229B1-53DB-4211-89C3-8D54B8197458}"/>
          </ac:spMkLst>
        </pc:spChg>
      </pc:sldChg>
      <pc:sldChg chg="addSp delSp modSp add del mod setBg setClrOvrMap">
        <pc:chgData name="Sergio Parra Guerra" userId="2e76f66f-c483-4588-8490-fd6b4358ea00" providerId="ADAL" clId="{B5F0BBCF-5A2B-4509-B399-F300BE4F6BAD}" dt="2020-12-03T10:22:28.419" v="2388" actId="20577"/>
        <pc:sldMkLst>
          <pc:docMk/>
          <pc:sldMk cId="3763088713" sldId="268"/>
        </pc:sldMkLst>
        <pc:spChg chg="mod">
          <ac:chgData name="Sergio Parra Guerra" userId="2e76f66f-c483-4588-8490-fd6b4358ea00" providerId="ADAL" clId="{B5F0BBCF-5A2B-4509-B399-F300BE4F6BAD}" dt="2020-12-03T10:19:38.807" v="2176" actId="26606"/>
          <ac:spMkLst>
            <pc:docMk/>
            <pc:sldMk cId="3763088713" sldId="268"/>
            <ac:spMk id="5" creationId="{970C045E-9336-47D6-A77B-6F0C52921EC9}"/>
          </ac:spMkLst>
        </pc:spChg>
        <pc:spChg chg="mod ord">
          <ac:chgData name="Sergio Parra Guerra" userId="2e76f66f-c483-4588-8490-fd6b4358ea00" providerId="ADAL" clId="{B5F0BBCF-5A2B-4509-B399-F300BE4F6BAD}" dt="2020-12-03T10:20:09.106" v="2178" actId="1076"/>
          <ac:spMkLst>
            <pc:docMk/>
            <pc:sldMk cId="3763088713" sldId="268"/>
            <ac:spMk id="6" creationId="{FBB3F9F3-493F-4CD7-91B2-D11C6B819AD1}"/>
          </ac:spMkLst>
        </pc:spChg>
        <pc:spChg chg="add mod">
          <ac:chgData name="Sergio Parra Guerra" userId="2e76f66f-c483-4588-8490-fd6b4358ea00" providerId="ADAL" clId="{B5F0BBCF-5A2B-4509-B399-F300BE4F6BAD}" dt="2020-12-03T10:22:28.419" v="2388" actId="20577"/>
          <ac:spMkLst>
            <pc:docMk/>
            <pc:sldMk cId="3763088713" sldId="268"/>
            <ac:spMk id="19" creationId="{133A3DE5-0F6E-46B4-B26D-7D6D28AF309C}"/>
          </ac:spMkLst>
        </pc:spChg>
        <pc:spChg chg="add del">
          <ac:chgData name="Sergio Parra Guerra" userId="2e76f66f-c483-4588-8490-fd6b4358ea00" providerId="ADAL" clId="{B5F0BBCF-5A2B-4509-B399-F300BE4F6BAD}" dt="2020-12-03T10:19:38.807" v="2176" actId="26606"/>
          <ac:spMkLst>
            <pc:docMk/>
            <pc:sldMk cId="3763088713" sldId="268"/>
            <ac:spMk id="73" creationId="{CF62D2A7-8207-488C-9F46-316BA81A16C8}"/>
          </ac:spMkLst>
        </pc:spChg>
        <pc:spChg chg="add del">
          <ac:chgData name="Sergio Parra Guerra" userId="2e76f66f-c483-4588-8490-fd6b4358ea00" providerId="ADAL" clId="{B5F0BBCF-5A2B-4509-B399-F300BE4F6BAD}" dt="2020-12-03T10:19:34.017" v="2172" actId="26606"/>
          <ac:spMkLst>
            <pc:docMk/>
            <pc:sldMk cId="3763088713" sldId="268"/>
            <ac:spMk id="135" creationId="{823AC064-BC96-4F32-8AE1-B2FD38754823}"/>
          </ac:spMkLst>
        </pc:spChg>
        <pc:spChg chg="add del">
          <ac:chgData name="Sergio Parra Guerra" userId="2e76f66f-c483-4588-8490-fd6b4358ea00" providerId="ADAL" clId="{B5F0BBCF-5A2B-4509-B399-F300BE4F6BAD}" dt="2020-12-03T10:19:36.997" v="2174" actId="26606"/>
          <ac:spMkLst>
            <pc:docMk/>
            <pc:sldMk cId="3763088713" sldId="268"/>
            <ac:spMk id="8196" creationId="{60B21A5C-062F-46C2-8389-53D40F46AA26}"/>
          </ac:spMkLst>
        </pc:spChg>
        <pc:spChg chg="add del">
          <ac:chgData name="Sergio Parra Guerra" userId="2e76f66f-c483-4588-8490-fd6b4358ea00" providerId="ADAL" clId="{B5F0BBCF-5A2B-4509-B399-F300BE4F6BAD}" dt="2020-12-03T10:19:36.997" v="2174" actId="26606"/>
          <ac:spMkLst>
            <pc:docMk/>
            <pc:sldMk cId="3763088713" sldId="268"/>
            <ac:spMk id="8197" creationId="{8A177BCC-4208-4795-8572-4D623BA1E2A0}"/>
          </ac:spMkLst>
        </pc:spChg>
        <pc:spChg chg="add del">
          <ac:chgData name="Sergio Parra Guerra" userId="2e76f66f-c483-4588-8490-fd6b4358ea00" providerId="ADAL" clId="{B5F0BBCF-5A2B-4509-B399-F300BE4F6BAD}" dt="2020-12-03T10:19:38.807" v="2176" actId="26606"/>
          <ac:spMkLst>
            <pc:docMk/>
            <pc:sldMk cId="3763088713" sldId="268"/>
            <ac:spMk id="8198" creationId="{765F4110-C0FC-4D61-ACD2-A7C950EAE908}"/>
          </ac:spMkLst>
        </pc:spChg>
        <pc:picChg chg="add del mod">
          <ac:chgData name="Sergio Parra Guerra" userId="2e76f66f-c483-4588-8490-fd6b4358ea00" providerId="ADAL" clId="{B5F0BBCF-5A2B-4509-B399-F300BE4F6BAD}" dt="2020-12-03T10:18:27.949" v="2161" actId="478"/>
          <ac:picMkLst>
            <pc:docMk/>
            <pc:sldMk cId="3763088713" sldId="268"/>
            <ac:picMk id="3" creationId="{E5D07366-1D94-41FB-A285-64DFB6FD129A}"/>
          </ac:picMkLst>
        </pc:picChg>
        <pc:picChg chg="add del mod">
          <ac:chgData name="Sergio Parra Guerra" userId="2e76f66f-c483-4588-8490-fd6b4358ea00" providerId="ADAL" clId="{B5F0BBCF-5A2B-4509-B399-F300BE4F6BAD}" dt="2020-12-03T10:19:13.370" v="2168" actId="478"/>
          <ac:picMkLst>
            <pc:docMk/>
            <pc:sldMk cId="3763088713" sldId="268"/>
            <ac:picMk id="7" creationId="{56F2899F-343F-4D2A-9BC4-4039EED1B704}"/>
          </ac:picMkLst>
        </pc:picChg>
        <pc:picChg chg="add mod">
          <ac:chgData name="Sergio Parra Guerra" userId="2e76f66f-c483-4588-8490-fd6b4358ea00" providerId="ADAL" clId="{B5F0BBCF-5A2B-4509-B399-F300BE4F6BAD}" dt="2020-12-03T10:19:38.807" v="2176" actId="26606"/>
          <ac:picMkLst>
            <pc:docMk/>
            <pc:sldMk cId="3763088713" sldId="268"/>
            <ac:picMk id="9" creationId="{7E9D654D-FC19-4F57-B9CD-E10A3B906E89}"/>
          </ac:picMkLst>
        </pc:picChg>
        <pc:picChg chg="mod">
          <ac:chgData name="Sergio Parra Guerra" userId="2e76f66f-c483-4588-8490-fd6b4358ea00" providerId="ADAL" clId="{B5F0BBCF-5A2B-4509-B399-F300BE4F6BAD}" dt="2020-12-03T10:19:38.807" v="2176" actId="26606"/>
          <ac:picMkLst>
            <pc:docMk/>
            <pc:sldMk cId="3763088713" sldId="268"/>
            <ac:picMk id="8194" creationId="{C0DFA554-A0BA-4564-A52F-AB25FE63C618}"/>
          </ac:picMkLst>
        </pc:picChg>
        <pc:cxnChg chg="add del">
          <ac:chgData name="Sergio Parra Guerra" userId="2e76f66f-c483-4588-8490-fd6b4358ea00" providerId="ADAL" clId="{B5F0BBCF-5A2B-4509-B399-F300BE4F6BAD}" dt="2020-12-03T10:19:34.017" v="2172" actId="26606"/>
          <ac:cxnSpMkLst>
            <pc:docMk/>
            <pc:sldMk cId="3763088713" sldId="268"/>
            <ac:cxnSpMk id="137" creationId="{7E7C77BC-7138-40B1-A15B-20F57A494629}"/>
          </ac:cxnSpMkLst>
        </pc:cxnChg>
        <pc:cxnChg chg="add del">
          <ac:chgData name="Sergio Parra Guerra" userId="2e76f66f-c483-4588-8490-fd6b4358ea00" providerId="ADAL" clId="{B5F0BBCF-5A2B-4509-B399-F300BE4F6BAD}" dt="2020-12-03T10:19:34.017" v="2172" actId="26606"/>
          <ac:cxnSpMkLst>
            <pc:docMk/>
            <pc:sldMk cId="3763088713" sldId="268"/>
            <ac:cxnSpMk id="139" creationId="{DB146403-F3D6-484B-B2ED-97F9565D0370}"/>
          </ac:cxnSpMkLst>
        </pc:cxnChg>
        <pc:cxnChg chg="add del">
          <ac:chgData name="Sergio Parra Guerra" userId="2e76f66f-c483-4588-8490-fd6b4358ea00" providerId="ADAL" clId="{B5F0BBCF-5A2B-4509-B399-F300BE4F6BAD}" dt="2020-12-03T10:19:38.807" v="2176" actId="26606"/>
          <ac:cxnSpMkLst>
            <pc:docMk/>
            <pc:sldMk cId="3763088713" sldId="268"/>
            <ac:cxnSpMk id="8199" creationId="{CC94CBDB-A76C-499E-95AB-C0A049E3154E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728605-03BB-4677-B947-ADA62AEA1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C7D61FA-4366-4CA9-AC32-4B1D31CC8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7241A8-DD73-43F3-B22C-6DD509C8F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0CF9-CC9F-41B8-91A3-BBF637B90F2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8FE58A-86C2-4171-86D2-7202EB86A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E209B7-CD60-4DB7-8EE0-CE57DF8FD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1706A-3B62-48C0-8B38-20074B284C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43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76C351-29F7-4074-9F3B-919964B72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D3AE023-6D0A-4712-A349-8CA8B6705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7F7FF0-3249-4C81-B5FD-FC7F1C16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0CF9-CC9F-41B8-91A3-BBF637B90F2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F19F2E-3411-4717-AA25-D855BA729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20997E-1B97-4323-9EFF-041CECD65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1706A-3B62-48C0-8B38-20074B284C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34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6A07360-6C39-4C77-98AF-012D01D3D3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E76DE5E-4B7F-4A36-9825-F38F6C0FF5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49640E-65A7-425B-95E1-70308422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0CF9-CC9F-41B8-91A3-BBF637B90F2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B0AE4D-9CB9-420D-88DF-73079DCE0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2EEF0B-AFD8-4BB9-A991-F6D0EBDDC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1706A-3B62-48C0-8B38-20074B284C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08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5FA39-80B1-489B-8FF8-C38C6AEDE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D9AB28-0AD2-4C09-8A6E-A6879DE29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126D34-1719-4C25-BB10-30ED00283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0CF9-CC9F-41B8-91A3-BBF637B90F2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BF6C2D-E4D3-422C-A00F-5CDAB7311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8371A5-F7F9-4EF1-8C16-3B4DC73F3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1706A-3B62-48C0-8B38-20074B284C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6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6343B0-C5DF-4741-80D9-403862C96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0E8E89-8CCF-4F40-B367-DADA1653C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BD7405-B6A0-4620-BDA8-44F85D006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0CF9-CC9F-41B8-91A3-BBF637B90F2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5985DC-3014-4463-8F64-BBFAF03A2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988E70-4D9A-447E-9480-96284F601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1706A-3B62-48C0-8B38-20074B284C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18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6C5F7E-1744-4D8D-AB2A-CA25EA1B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182984-26C1-4F1D-939B-AC1ACB4D7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B4A060-C4F3-4EEA-B4D7-E486E0A78A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D83F2F7-870D-4C7F-9AD6-EFA7297EF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0CF9-CC9F-41B8-91A3-BBF637B90F2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AEA4FD6-0480-4A0D-96FA-AE2707D60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DFA590E-B734-422E-8E78-CB25DD6F7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1706A-3B62-48C0-8B38-20074B284C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62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4168A-B5F9-4050-8654-388A862E6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650D4A-EE3A-432D-85D5-51CFB41D9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347353F-1A5A-41DC-A3CC-FB7C638A7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CC7D23B-56FA-4619-86CC-85ED3578AA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B06666-23F4-48B6-9250-EBD92F5C8D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FD3C158-A5EC-4328-8F40-477745C9D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0CF9-CC9F-41B8-91A3-BBF637B90F2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2B5447A-287E-4D1C-822E-4FE647C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296286C-4409-49E3-84B0-9660B4E75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1706A-3B62-48C0-8B38-20074B284C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98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21F7D-6BA9-41DB-BFBC-DF793E55F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B667761-BC21-4771-897D-F84AF7A20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0CF9-CC9F-41B8-91A3-BBF637B90F2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302006E-233A-4769-B9E8-E446C628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8BBBE7-2AEB-4D06-978E-ED29DF3D2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1706A-3B62-48C0-8B38-20074B284C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4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64ED6FC-59C5-43A4-9420-F2EDBD6C5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0CF9-CC9F-41B8-91A3-BBF637B90F2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6415E35-6AAA-4712-AD82-C3FACE4A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7145FD-7DB4-46A0-BA80-849EA2409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1706A-3B62-48C0-8B38-20074B284C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16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B5E19E-68E1-4883-9B51-3C5AB4D26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14F64A-ECBA-4A60-B41D-39BA82F7D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332C1A-D31C-44AA-8E7B-930B852E8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1896DB8-B835-4032-9E74-231EEE7EA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0CF9-CC9F-41B8-91A3-BBF637B90F2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742B75D-1255-4169-9C7C-A3CC987F1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3741303-133F-45B4-871C-9077D8C63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1706A-3B62-48C0-8B38-20074B284C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87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407A2-F719-452D-84D0-F4BC62FB3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ED43A38-26D9-42E8-A03E-B41D028F6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20EF66-A775-4FBC-A914-D2428C3E5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F73B2F-B963-49FC-8DF2-97DE93173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0CF9-CC9F-41B8-91A3-BBF637B90F2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8DD583D-C22F-4E21-BE11-331BCC2AA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A8DD75B-6C12-4DD0-A803-80CED490C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1706A-3B62-48C0-8B38-20074B284C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2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F684E12-5A79-4DCC-9E70-3E2D8B32D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C0870A-00A2-4CA6-B799-20BCF74CC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CD5D84-92C3-4897-95B5-679BB7D0B8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D0CF9-CC9F-41B8-91A3-BBF637B90F2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2B7F56-9D71-4748-AEBD-E3C405B6E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07E1B3-0280-4C75-9656-5191DBCF0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1706A-3B62-48C0-8B38-20074B284C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sparra@encamina.com" TargetMode="External"/><Relationship Id="rId7" Type="http://schemas.openxmlformats.org/officeDocument/2006/relationships/image" Target="../media/image5.png"/><Relationship Id="rId2" Type="http://schemas.openxmlformats.org/officeDocument/2006/relationships/hyperlink" Target="mailto:adiaz@encamina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B950393-A43F-49EF-90AD-81EEE4B47F4F}"/>
              </a:ext>
            </a:extLst>
          </p:cNvPr>
          <p:cNvSpPr txBox="1">
            <a:spLocks/>
          </p:cNvSpPr>
          <p:nvPr/>
        </p:nvSpPr>
        <p:spPr>
          <a:xfrm>
            <a:off x="839507" y="1543168"/>
            <a:ext cx="4524973" cy="1522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ts val="600"/>
              </a:spcAft>
            </a:pPr>
            <a:r>
              <a:rPr lang="en-US" sz="4800" dirty="0"/>
              <a:t>APP CONFIGURATION</a:t>
            </a:r>
          </a:p>
        </p:txBody>
      </p:sp>
      <p:sp>
        <p:nvSpPr>
          <p:cNvPr id="8196" name="Freeform: Shape 70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This Is The Way | Official Star Wars Merchandise | Redwolf">
            <a:extLst>
              <a:ext uri="{FF2B5EF4-FFF2-40B4-BE49-F238E27FC236}">
                <a16:creationId xmlns:a16="http://schemas.microsoft.com/office/drawing/2014/main" id="{C0DFA554-A0BA-4564-A52F-AB25FE63C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" r="1130" b="-4"/>
          <a:stretch/>
        </p:blipFill>
        <p:spPr bwMode="auto">
          <a:xfrm>
            <a:off x="6021086" y="544777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99C41990-6C06-43EF-9E97-FD9C77D04706}"/>
              </a:ext>
            </a:extLst>
          </p:cNvPr>
          <p:cNvSpPr txBox="1">
            <a:spLocks/>
          </p:cNvSpPr>
          <p:nvPr/>
        </p:nvSpPr>
        <p:spPr>
          <a:xfrm>
            <a:off x="839506" y="3065418"/>
            <a:ext cx="4524973" cy="1522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ts val="600"/>
              </a:spcAft>
            </a:pPr>
            <a:r>
              <a:rPr lang="en-US" sz="4800" dirty="0">
                <a:latin typeface="Mandalorian" pitchFamily="2" charset="0"/>
              </a:rPr>
              <a:t>APP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135427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652503-9343-4B76-BB79-39BA4B702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AC17F1B2-0842-4872-9209-5ACD03408324}"/>
              </a:ext>
            </a:extLst>
          </p:cNvPr>
          <p:cNvSpPr txBox="1">
            <a:spLocks/>
          </p:cNvSpPr>
          <p:nvPr/>
        </p:nvSpPr>
        <p:spPr>
          <a:xfrm>
            <a:off x="6337703" y="5658420"/>
            <a:ext cx="53145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s-ES" sz="7200" b="1" dirty="0">
                <a:latin typeface="Mandalorian" pitchFamily="2" charset="0"/>
              </a:rPr>
              <a:t>C</a:t>
            </a:r>
            <a:r>
              <a:rPr lang="en-US" sz="7200" b="1" dirty="0">
                <a:latin typeface="Mandalorian" pitchFamily="2" charset="0"/>
              </a:rPr>
              <a:t>ONCLUSION</a:t>
            </a:r>
          </a:p>
        </p:txBody>
      </p:sp>
    </p:spTree>
    <p:extLst>
      <p:ext uri="{BB962C8B-B14F-4D97-AF65-F5344CB8AC3E}">
        <p14:creationId xmlns:p14="http://schemas.microsoft.com/office/powerpoint/2010/main" val="2254542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5F24AA93-FBDF-40F9-9687-708F5DD981EB}"/>
              </a:ext>
            </a:extLst>
          </p:cNvPr>
          <p:cNvSpPr txBox="1">
            <a:spLocks/>
          </p:cNvSpPr>
          <p:nvPr/>
        </p:nvSpPr>
        <p:spPr>
          <a:xfrm>
            <a:off x="-142788" y="-132980"/>
            <a:ext cx="396826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bg1"/>
                </a:solidFill>
              </a:rPr>
              <a:t>Nosotros</a:t>
            </a:r>
          </a:p>
        </p:txBody>
      </p:sp>
      <p:sp>
        <p:nvSpPr>
          <p:cNvPr id="17" name="Subtitle 1">
            <a:extLst>
              <a:ext uri="{FF2B5EF4-FFF2-40B4-BE49-F238E27FC236}">
                <a16:creationId xmlns:a16="http://schemas.microsoft.com/office/drawing/2014/main" id="{0A609842-B253-4B65-A5DC-0DC949E9121E}"/>
              </a:ext>
            </a:extLst>
          </p:cNvPr>
          <p:cNvSpPr txBox="1">
            <a:spLocks/>
          </p:cNvSpPr>
          <p:nvPr/>
        </p:nvSpPr>
        <p:spPr>
          <a:xfrm>
            <a:off x="358281" y="1756824"/>
            <a:ext cx="3612461" cy="659901"/>
          </a:xfrm>
          <a:prstGeom prst="rect">
            <a:avLst/>
          </a:prstGeom>
        </p:spPr>
        <p:txBody>
          <a:bodyPr vert="horz" wrap="square" lIns="165839" tIns="165839" rIns="0" bIns="0" rtlCol="0" anchor="t" anchorCtr="0">
            <a:spAutoFit/>
          </a:bodyPr>
          <a:lstStyle>
            <a:lvl1pPr marL="633579" indent="-630079" algn="l" defTabSz="995548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528" b="1" kern="1200" spc="-110" baseline="0" dirty="0" smtClean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marL="381548" indent="-378047" algn="l" defTabSz="995548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kern="1200" spc="-55" baseline="0" dirty="0" smtClean="0">
                <a:solidFill>
                  <a:schemeClr val="tx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44436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74220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239983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737757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531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305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07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3579" marR="0" lvl="0" indent="-630079" algn="l" defTabSz="9955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sz="3200" b="1" i="0" u="none" strike="noStrike" kern="1200" cap="none" spc="-110" normalizeH="0" baseline="0" noProof="0" dirty="0">
                <a:ln>
                  <a:noFill/>
                </a:ln>
                <a:solidFill>
                  <a:schemeClr val="bg1"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cs typeface="Segoe UI" pitchFamily="34" charset="0"/>
              </a:rPr>
              <a:t>David Vidal Castillo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566C7A4-FB42-44BD-994D-0CD21740C24D}"/>
              </a:ext>
            </a:extLst>
          </p:cNvPr>
          <p:cNvSpPr txBox="1">
            <a:spLocks/>
          </p:cNvSpPr>
          <p:nvPr/>
        </p:nvSpPr>
        <p:spPr>
          <a:xfrm>
            <a:off x="611258" y="2566449"/>
            <a:ext cx="5484742" cy="1991740"/>
          </a:xfrm>
          <a:prstGeom prst="rect">
            <a:avLst/>
          </a:prstGeom>
        </p:spPr>
        <p:txBody>
          <a:bodyPr vert="horz" wrap="square" lIns="165839" tIns="165839" rIns="0" bIns="0" rtlCol="0" anchor="t" anchorCtr="0">
            <a:spAutoFit/>
          </a:bodyPr>
          <a:lstStyle>
            <a:lvl1pPr marL="373331" indent="-373331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3528" b="0" kern="1200" spc="-110" baseline="0" dirty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marL="808882" indent="-311109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s-ES" sz="1600" kern="1200" dirty="0" smtClean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44436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74220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239983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737757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531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305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07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3331" marR="0" lvl="0" indent="-373331" algn="l" defTabSz="9955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538" b="0" i="0" u="none" strike="noStrike" kern="1200" cap="none" spc="-110" normalizeH="0" baseline="0" noProof="0" dirty="0">
                <a:ln>
                  <a:noFill/>
                </a:ln>
                <a:solidFill>
                  <a:schemeClr val="bg1"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cs typeface="Segoe UI" pitchFamily="34" charset="0"/>
              </a:rPr>
              <a:t>Team Leader at </a:t>
            </a:r>
            <a:r>
              <a:rPr kumimoji="0" lang="en-US" sz="2538" b="0" i="0" u="none" strike="noStrike" kern="1200" cap="none" spc="-110" normalizeH="0" baseline="0" noProof="0" dirty="0" err="1">
                <a:ln>
                  <a:noFill/>
                </a:ln>
                <a:solidFill>
                  <a:schemeClr val="bg1"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cs typeface="Segoe UI" pitchFamily="34" charset="0"/>
              </a:rPr>
              <a:t>Encamina</a:t>
            </a:r>
            <a:endParaRPr kumimoji="0" lang="en-US" sz="2538" b="0" i="0" u="none" strike="noStrike" kern="1200" cap="none" spc="-110" normalizeH="0" baseline="0" noProof="0" dirty="0">
              <a:ln>
                <a:noFill/>
              </a:ln>
              <a:solidFill>
                <a:schemeClr val="bg1">
                  <a:alpha val="99000"/>
                </a:schemeClr>
              </a:solidFill>
              <a:effectLst/>
              <a:uLnTx/>
              <a:uFillTx/>
              <a:latin typeface="Segoe UI Light" pitchFamily="34" charset="0"/>
              <a:cs typeface="Segoe UI" pitchFamily="34" charset="0"/>
            </a:endParaRPr>
          </a:p>
          <a:p>
            <a:pPr marL="0" marR="0" lvl="1" indent="0" algn="l" defTabSz="99554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3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1" indent="0" algn="l" defTabSz="99554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3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dvidal</a:t>
            </a:r>
            <a:r>
              <a:rPr lang="en-US" sz="163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kumimoji="0" lang="en-US" sz="1631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encamina.com</a:t>
            </a:r>
            <a:r>
              <a:rPr kumimoji="0" lang="en-US" sz="1631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</a:p>
          <a:p>
            <a:pPr marL="0" marR="0" lvl="1" indent="0" algn="l" defTabSz="99554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3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         </a:t>
            </a:r>
            <a:r>
              <a:rPr lang="en-US" sz="163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@D_Vid_45 </a:t>
            </a:r>
            <a:r>
              <a:rPr kumimoji="0" lang="en-US" sz="181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</a:p>
          <a:p>
            <a:pPr marL="339620" marR="0" lvl="1" indent="0" algn="l" defTabSz="9955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4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Subtitle 1">
            <a:extLst>
              <a:ext uri="{FF2B5EF4-FFF2-40B4-BE49-F238E27FC236}">
                <a16:creationId xmlns:a16="http://schemas.microsoft.com/office/drawing/2014/main" id="{7FB838A8-2675-49B3-A81A-100F6A05A7BE}"/>
              </a:ext>
            </a:extLst>
          </p:cNvPr>
          <p:cNvSpPr txBox="1">
            <a:spLocks/>
          </p:cNvSpPr>
          <p:nvPr/>
        </p:nvSpPr>
        <p:spPr>
          <a:xfrm>
            <a:off x="6501897" y="1935097"/>
            <a:ext cx="3611879" cy="659322"/>
          </a:xfrm>
          <a:prstGeom prst="rect">
            <a:avLst/>
          </a:prstGeom>
        </p:spPr>
        <p:txBody>
          <a:bodyPr vert="horz" lIns="90290" tIns="45145" rIns="90290" bIns="45145" rtlCol="0">
            <a:noAutofit/>
          </a:bodyPr>
          <a:lstStyle>
            <a:lvl1pPr marL="373331" indent="-373331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808882" indent="-311109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s-ES" sz="1600" kern="1200" dirty="0" smtClean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44436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74220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239983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737757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531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305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07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955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1" i="0" u="none" strike="noStrike" kern="1200" cap="none" spc="-99" normalizeH="0" baseline="0" noProof="0" dirty="0">
                <a:ln>
                  <a:noFill/>
                </a:ln>
                <a:solidFill>
                  <a:schemeClr val="bg1"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cs typeface="Segoe UI" pitchFamily="34" charset="0"/>
              </a:rPr>
              <a:t>Sergio Parra Guerra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113D4670-9D0C-45E0-B595-8C13D5044194}"/>
              </a:ext>
            </a:extLst>
          </p:cNvPr>
          <p:cNvSpPr txBox="1">
            <a:spLocks/>
          </p:cNvSpPr>
          <p:nvPr/>
        </p:nvSpPr>
        <p:spPr>
          <a:xfrm>
            <a:off x="6501897" y="2663405"/>
            <a:ext cx="5914630" cy="2171314"/>
          </a:xfrm>
          <a:prstGeom prst="rect">
            <a:avLst/>
          </a:prstGeom>
        </p:spPr>
        <p:txBody>
          <a:bodyPr vert="horz" lIns="90290" tIns="45145" rIns="90290" bIns="45145" rtlCol="0">
            <a:normAutofit/>
          </a:bodyPr>
          <a:lstStyle>
            <a:lvl1pPr marL="373331" indent="-373331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808882" indent="-311109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s-ES" sz="1600" kern="1200" dirty="0" smtClean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44436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74220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239983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737757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531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305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07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3331" marR="0" lvl="0" indent="-373331" algn="l" defTabSz="9955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538" b="0" i="0" u="none" strike="noStrike" kern="1200" cap="none" spc="-99" normalizeH="0" baseline="0" noProof="0" dirty="0">
                <a:ln>
                  <a:noFill/>
                </a:ln>
                <a:solidFill>
                  <a:schemeClr val="bg1"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cs typeface="Segoe UI" pitchFamily="34" charset="0"/>
              </a:rPr>
              <a:t>Software Architect at </a:t>
            </a:r>
            <a:r>
              <a:rPr kumimoji="0" lang="en-US" sz="2538" b="0" i="0" u="none" strike="noStrike" kern="1200" cap="none" spc="-99" normalizeH="0" baseline="0" noProof="0" dirty="0" err="1">
                <a:ln>
                  <a:noFill/>
                </a:ln>
                <a:solidFill>
                  <a:schemeClr val="bg1"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cs typeface="Segoe UI" pitchFamily="34" charset="0"/>
              </a:rPr>
              <a:t>Encamina</a:t>
            </a:r>
            <a:endParaRPr kumimoji="0" lang="en-US" sz="2538" b="0" i="0" u="none" strike="noStrike" kern="1200" cap="none" spc="-99" normalizeH="0" baseline="0" noProof="0" dirty="0">
              <a:ln>
                <a:noFill/>
              </a:ln>
              <a:solidFill>
                <a:schemeClr val="bg1">
                  <a:alpha val="99000"/>
                </a:schemeClr>
              </a:solidFill>
              <a:effectLst/>
              <a:uLnTx/>
              <a:uFillTx/>
              <a:latin typeface="Segoe UI Light" pitchFamily="34" charset="0"/>
              <a:cs typeface="Segoe UI" pitchFamily="34" charset="0"/>
            </a:endParaRPr>
          </a:p>
          <a:p>
            <a:pPr marL="0" marR="0" lvl="0" indent="0" algn="l" defTabSz="9955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538" b="0" i="0" u="none" strike="noStrike" kern="1200" cap="none" spc="-99" normalizeH="0" baseline="0" noProof="0" dirty="0">
              <a:ln>
                <a:noFill/>
              </a:ln>
              <a:solidFill>
                <a:prstClr val="black">
                  <a:alpha val="99000"/>
                </a:prstClr>
              </a:solidFill>
              <a:effectLst/>
              <a:uLnTx/>
              <a:uFillTx/>
              <a:latin typeface="Segoe UI Light" pitchFamily="34" charset="0"/>
              <a:cs typeface="Segoe UI" pitchFamily="34" charset="0"/>
            </a:endParaRPr>
          </a:p>
          <a:p>
            <a:pPr marL="0" marR="0" lvl="1" indent="0" algn="l" defTabSz="99554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31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sparra@encamina.com</a:t>
            </a:r>
            <a:r>
              <a:rPr kumimoji="0" lang="en-US" sz="1631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</a:p>
          <a:p>
            <a:pPr marL="0" marR="0" lvl="1" indent="0" algn="l" defTabSz="99554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3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       </a:t>
            </a:r>
            <a:r>
              <a:rPr kumimoji="0" lang="en-US" sz="1631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@sparraguerra</a:t>
            </a:r>
            <a:endParaRPr kumimoji="0" lang="en-US" sz="1088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39620" marR="0" lvl="1" indent="0" algn="l" defTabSz="9955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08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  <a:hlinkClick r:id="rId2"/>
            </a:endParaRPr>
          </a:p>
          <a:p>
            <a:pPr marL="373331" marR="0" lvl="0" indent="-373331" algn="l" defTabSz="9955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53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  <a:p>
            <a:pPr marL="373331" marR="0" lvl="0" indent="-373331" algn="l" defTabSz="9955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4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9A208D94-80C0-4BF5-AAD6-02A3975159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80" y="3960483"/>
            <a:ext cx="449635" cy="36555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63B499E-334F-4E59-AC8F-BE0CE54546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451" y="3982109"/>
            <a:ext cx="449635" cy="365551"/>
          </a:xfrm>
          <a:prstGeom prst="rect">
            <a:avLst/>
          </a:prstGeom>
        </p:spPr>
      </p:pic>
      <p:pic>
        <p:nvPicPr>
          <p:cNvPr id="26" name="Picture 16">
            <a:extLst>
              <a:ext uri="{FF2B5EF4-FFF2-40B4-BE49-F238E27FC236}">
                <a16:creationId xmlns:a16="http://schemas.microsoft.com/office/drawing/2014/main" id="{7E535AEF-3AD6-423E-9E46-8E32B29DE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6460" y="6028638"/>
            <a:ext cx="2123528" cy="1049967"/>
          </a:xfrm>
          <a:prstGeom prst="rect">
            <a:avLst/>
          </a:prstGeom>
        </p:spPr>
      </p:pic>
      <p:pic>
        <p:nvPicPr>
          <p:cNvPr id="21" name="Marcador de posición de imagen 7">
            <a:extLst>
              <a:ext uri="{FF2B5EF4-FFF2-40B4-BE49-F238E27FC236}">
                <a16:creationId xmlns:a16="http://schemas.microsoft.com/office/drawing/2014/main" id="{6D7872A6-D37E-4808-9CE0-E7D4C8AED8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511">
            <a:off x="10300198" y="942234"/>
            <a:ext cx="1389653" cy="13896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AC19314F-AF8E-4481-8418-B7A62E4CE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413800">
            <a:off x="4122172" y="747223"/>
            <a:ext cx="1576551" cy="15765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242" name="Picture 2" descr="Amazon.com: The Mandalorian Helmet Metal Cosplay Star Wars Boba Fett 3D  Model Headgear PVC: Toys &amp; Games">
            <a:extLst>
              <a:ext uri="{FF2B5EF4-FFF2-40B4-BE49-F238E27FC236}">
                <a16:creationId xmlns:a16="http://schemas.microsoft.com/office/drawing/2014/main" id="{2F278A7A-E00D-45EB-898F-3B8235CEC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1227">
            <a:off x="4427466" y="793480"/>
            <a:ext cx="1165205" cy="138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mazon.com: The Mandalorian Helmet Metal Cosplay Star Wars Boba Fett 3D  Model Headgear PVC: Toys &amp; Games">
            <a:extLst>
              <a:ext uri="{FF2B5EF4-FFF2-40B4-BE49-F238E27FC236}">
                <a16:creationId xmlns:a16="http://schemas.microsoft.com/office/drawing/2014/main" id="{CB902069-60B5-42B3-ADEA-F936DFB9D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10677">
            <a:off x="10538126" y="1005611"/>
            <a:ext cx="714177" cy="84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9060C35-A2C9-4B67-B59E-7E537F3CB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509" y="4558189"/>
            <a:ext cx="2865430" cy="1156092"/>
          </a:xfrm>
          <a:prstGeom prst="rect">
            <a:avLst/>
          </a:prstGeom>
        </p:spPr>
      </p:pic>
      <p:pic>
        <p:nvPicPr>
          <p:cNvPr id="11266" name="Picture 2" descr="MVP Reconnect Logo">
            <a:extLst>
              <a:ext uri="{FF2B5EF4-FFF2-40B4-BE49-F238E27FC236}">
                <a16:creationId xmlns:a16="http://schemas.microsoft.com/office/drawing/2014/main" id="{8829DECE-A57F-4932-9063-4B41DEC2E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803" y="4478090"/>
            <a:ext cx="3764973" cy="124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435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Freeform: Shape 70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This Is The Way | Official Star Wars Merchandise | Redwolf">
            <a:extLst>
              <a:ext uri="{FF2B5EF4-FFF2-40B4-BE49-F238E27FC236}">
                <a16:creationId xmlns:a16="http://schemas.microsoft.com/office/drawing/2014/main" id="{C0DFA554-A0BA-4564-A52F-AB25FE63C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" r="1130" b="-4"/>
          <a:stretch/>
        </p:blipFill>
        <p:spPr bwMode="auto">
          <a:xfrm>
            <a:off x="6021086" y="544777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70C045E-9336-47D6-A77B-6F0C52921EC9}"/>
              </a:ext>
            </a:extLst>
          </p:cNvPr>
          <p:cNvSpPr txBox="1">
            <a:spLocks/>
          </p:cNvSpPr>
          <p:nvPr/>
        </p:nvSpPr>
        <p:spPr>
          <a:xfrm>
            <a:off x="-99498" y="380998"/>
            <a:ext cx="5696734" cy="67255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AGENDA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BB3F9F3-493F-4CD7-91B2-D11C6B819AD1}"/>
              </a:ext>
            </a:extLst>
          </p:cNvPr>
          <p:cNvSpPr txBox="1"/>
          <p:nvPr/>
        </p:nvSpPr>
        <p:spPr>
          <a:xfrm>
            <a:off x="0" y="1124455"/>
            <a:ext cx="65422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3200" b="1" dirty="0">
                <a:latin typeface="+mj-lt"/>
                <a:cs typeface="Segoe UI Light" panose="020B0502040204020203" pitchFamily="34" charset="0"/>
              </a:rPr>
              <a:t>¿Qué es Azure App Configuration?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b="1" dirty="0">
                <a:latin typeface="+mj-lt"/>
                <a:cs typeface="Segoe UI Light" panose="020B0502040204020203" pitchFamily="34" charset="0"/>
              </a:rPr>
              <a:t>Demo Time! 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b="1" dirty="0">
                <a:latin typeface="+mj-lt"/>
                <a:cs typeface="Segoe UI Light" panose="020B0502040204020203" pitchFamily="34" charset="0"/>
              </a:rPr>
              <a:t>Conectar con Azure Key </a:t>
            </a:r>
            <a:r>
              <a:rPr lang="es-ES" sz="3200" b="1" dirty="0" err="1">
                <a:latin typeface="+mj-lt"/>
                <a:cs typeface="Segoe UI Light" panose="020B0502040204020203" pitchFamily="34" charset="0"/>
              </a:rPr>
              <a:t>Vault</a:t>
            </a:r>
            <a:endParaRPr lang="es-ES" sz="3200" b="1" dirty="0">
              <a:latin typeface="+mj-lt"/>
              <a:cs typeface="Segoe UI Light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sz="3200" b="1" dirty="0">
                <a:latin typeface="+mj-lt"/>
                <a:cs typeface="Segoe UI Light" panose="020B0502040204020203" pitchFamily="34" charset="0"/>
              </a:rPr>
              <a:t>Demo Time!</a:t>
            </a:r>
          </a:p>
          <a:p>
            <a:endParaRPr lang="es-ES" sz="32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295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70C045E-9336-47D6-A77B-6F0C52921EC9}"/>
              </a:ext>
            </a:extLst>
          </p:cNvPr>
          <p:cNvSpPr txBox="1">
            <a:spLocks/>
          </p:cNvSpPr>
          <p:nvPr/>
        </p:nvSpPr>
        <p:spPr>
          <a:xfrm>
            <a:off x="543600" y="262800"/>
            <a:ext cx="53145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400" b="1" dirty="0"/>
              <a:t>¿QUÉ ES AZURE APP CONFIGURATION?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This Is The Way | Official Star Wars Merchandise | Redwolf">
            <a:extLst>
              <a:ext uri="{FF2B5EF4-FFF2-40B4-BE49-F238E27FC236}">
                <a16:creationId xmlns:a16="http://schemas.microsoft.com/office/drawing/2014/main" id="{C0DFA554-A0BA-4564-A52F-AB25FE63C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" r="1891" b="1"/>
          <a:stretch/>
        </p:blipFill>
        <p:spPr bwMode="auto"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BB3F9F3-493F-4CD7-91B2-D11C6B819AD1}"/>
              </a:ext>
            </a:extLst>
          </p:cNvPr>
          <p:cNvSpPr txBox="1"/>
          <p:nvPr/>
        </p:nvSpPr>
        <p:spPr>
          <a:xfrm>
            <a:off x="476072" y="1951352"/>
            <a:ext cx="5314543" cy="337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/>
              <a:t>Proporciona</a:t>
            </a:r>
            <a:r>
              <a:rPr lang="en-US" sz="2400" b="1" dirty="0"/>
              <a:t> un </a:t>
            </a:r>
            <a:r>
              <a:rPr lang="en-US" sz="2400" b="1" dirty="0" err="1"/>
              <a:t>servicio</a:t>
            </a:r>
            <a:r>
              <a:rPr lang="en-US" sz="2400" b="1" dirty="0"/>
              <a:t> para </a:t>
            </a:r>
            <a:r>
              <a:rPr lang="en-US" sz="2400" b="1" dirty="0" err="1"/>
              <a:t>administrar</a:t>
            </a:r>
            <a:r>
              <a:rPr lang="en-US" sz="2400" b="1" dirty="0"/>
              <a:t> las </a:t>
            </a:r>
            <a:r>
              <a:rPr lang="en-US" sz="2400" b="1" dirty="0" err="1"/>
              <a:t>configuraciones</a:t>
            </a:r>
            <a:r>
              <a:rPr lang="en-US" sz="2400" b="1" dirty="0"/>
              <a:t> de </a:t>
            </a:r>
            <a:r>
              <a:rPr lang="en-US" sz="2400" b="1" dirty="0" err="1"/>
              <a:t>varias</a:t>
            </a:r>
            <a:r>
              <a:rPr lang="en-US" sz="2400" b="1" dirty="0"/>
              <a:t> </a:t>
            </a:r>
            <a:r>
              <a:rPr lang="en-US" sz="2400" b="1" dirty="0" err="1"/>
              <a:t>aplicaciones</a:t>
            </a:r>
            <a:r>
              <a:rPr lang="en-US" sz="2400" b="1" dirty="0"/>
              <a:t> de una forma </a:t>
            </a:r>
            <a:r>
              <a:rPr lang="en-US" sz="2400" b="1" dirty="0" err="1"/>
              <a:t>centralizada</a:t>
            </a:r>
            <a:r>
              <a:rPr lang="en-US" sz="2400" b="1" dirty="0"/>
              <a:t>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Las </a:t>
            </a:r>
            <a:r>
              <a:rPr lang="en-US" sz="2400" b="1" dirty="0" err="1"/>
              <a:t>aplicaciones</a:t>
            </a:r>
            <a:r>
              <a:rPr lang="en-US" sz="2400" b="1" dirty="0"/>
              <a:t> </a:t>
            </a:r>
            <a:r>
              <a:rPr lang="en-US" sz="2400" b="1" dirty="0" err="1"/>
              <a:t>modernas</a:t>
            </a:r>
            <a:r>
              <a:rPr lang="en-US" sz="2400" b="1" dirty="0"/>
              <a:t> </a:t>
            </a:r>
            <a:r>
              <a:rPr lang="en-US" sz="2400" b="1" dirty="0" err="1"/>
              <a:t>suelen</a:t>
            </a:r>
            <a:r>
              <a:rPr lang="en-US" sz="2400" b="1" dirty="0"/>
              <a:t> </a:t>
            </a:r>
            <a:r>
              <a:rPr lang="en-US" sz="2400" b="1" dirty="0" err="1"/>
              <a:t>tener</a:t>
            </a:r>
            <a:r>
              <a:rPr lang="en-US" sz="2400" b="1" dirty="0"/>
              <a:t> </a:t>
            </a:r>
            <a:r>
              <a:rPr lang="en-US" sz="2400" b="1" dirty="0" err="1"/>
              <a:t>varios</a:t>
            </a:r>
            <a:r>
              <a:rPr lang="en-US" sz="2400" b="1" dirty="0"/>
              <a:t> </a:t>
            </a:r>
            <a:r>
              <a:rPr lang="en-US" sz="2400" b="1" dirty="0" err="1"/>
              <a:t>componentes</a:t>
            </a:r>
            <a:r>
              <a:rPr lang="en-US" sz="2400" b="1" dirty="0"/>
              <a:t> </a:t>
            </a:r>
            <a:r>
              <a:rPr lang="en-US" sz="2400" b="1" dirty="0" err="1"/>
              <a:t>distribuidos</a:t>
            </a:r>
            <a:r>
              <a:rPr lang="en-US" sz="2400" b="1" dirty="0"/>
              <a:t>, por lo que </a:t>
            </a:r>
            <a:r>
              <a:rPr lang="en-US" sz="2400" b="1" dirty="0" err="1"/>
              <a:t>gestionar</a:t>
            </a:r>
            <a:r>
              <a:rPr lang="en-US" sz="2400" b="1" dirty="0"/>
              <a:t> sus </a:t>
            </a:r>
            <a:r>
              <a:rPr lang="en-US" sz="2400" b="1" dirty="0" err="1"/>
              <a:t>configuraciones</a:t>
            </a:r>
            <a:r>
              <a:rPr lang="en-US" sz="2400" b="1" dirty="0"/>
              <a:t> </a:t>
            </a:r>
            <a:r>
              <a:rPr lang="en-US" sz="2400" b="1" dirty="0" err="1"/>
              <a:t>puede</a:t>
            </a:r>
            <a:r>
              <a:rPr lang="en-US" sz="2400" b="1" dirty="0"/>
              <a:t> </a:t>
            </a:r>
            <a:r>
              <a:rPr lang="en-US" sz="2400" b="1" dirty="0" err="1"/>
              <a:t>provocar</a:t>
            </a:r>
            <a:r>
              <a:rPr lang="en-US" sz="2400" b="1" dirty="0"/>
              <a:t> </a:t>
            </a:r>
            <a:r>
              <a:rPr lang="en-US" sz="2400" b="1" dirty="0" err="1"/>
              <a:t>errores</a:t>
            </a:r>
            <a:r>
              <a:rPr lang="en-US" sz="2400" b="1" dirty="0"/>
              <a:t>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914772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70C045E-9336-47D6-A77B-6F0C52921EC9}"/>
              </a:ext>
            </a:extLst>
          </p:cNvPr>
          <p:cNvSpPr txBox="1">
            <a:spLocks/>
          </p:cNvSpPr>
          <p:nvPr/>
        </p:nvSpPr>
        <p:spPr>
          <a:xfrm>
            <a:off x="541664" y="263499"/>
            <a:ext cx="53145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400" b="1" dirty="0"/>
              <a:t>¿QUÉ ES AZURE APP CONFIGURATION?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This Is The Way | Official Star Wars Merchandise | Redwolf">
            <a:extLst>
              <a:ext uri="{FF2B5EF4-FFF2-40B4-BE49-F238E27FC236}">
                <a16:creationId xmlns:a16="http://schemas.microsoft.com/office/drawing/2014/main" id="{C0DFA554-A0BA-4564-A52F-AB25FE63C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" r="1891" b="1"/>
          <a:stretch/>
        </p:blipFill>
        <p:spPr bwMode="auto"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32E5520-B73B-495F-BE27-E2E0DE047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61" y="2322190"/>
            <a:ext cx="5977816" cy="387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62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70C045E-9336-47D6-A77B-6F0C52921EC9}"/>
              </a:ext>
            </a:extLst>
          </p:cNvPr>
          <p:cNvSpPr txBox="1">
            <a:spLocks/>
          </p:cNvSpPr>
          <p:nvPr/>
        </p:nvSpPr>
        <p:spPr>
          <a:xfrm>
            <a:off x="543600" y="262800"/>
            <a:ext cx="53145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400" b="1" dirty="0"/>
              <a:t>¿QUÉ ES AZURE APP CONFIGURATION?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This Is The Way | Official Star Wars Merchandise | Redwolf">
            <a:extLst>
              <a:ext uri="{FF2B5EF4-FFF2-40B4-BE49-F238E27FC236}">
                <a16:creationId xmlns:a16="http://schemas.microsoft.com/office/drawing/2014/main" id="{C0DFA554-A0BA-4564-A52F-AB25FE63C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" r="1891" b="1"/>
          <a:stretch/>
        </p:blipFill>
        <p:spPr bwMode="auto"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D926C04-54A1-43A3-A762-2D545493B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2322000"/>
            <a:ext cx="5979214" cy="38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54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70C045E-9336-47D6-A77B-6F0C52921EC9}"/>
              </a:ext>
            </a:extLst>
          </p:cNvPr>
          <p:cNvSpPr txBox="1">
            <a:spLocks/>
          </p:cNvSpPr>
          <p:nvPr/>
        </p:nvSpPr>
        <p:spPr>
          <a:xfrm>
            <a:off x="543600" y="262800"/>
            <a:ext cx="53145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400" b="1" dirty="0"/>
              <a:t>BENEFICIOS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BB3F9F3-493F-4CD7-91B2-D11C6B819AD1}"/>
              </a:ext>
            </a:extLst>
          </p:cNvPr>
          <p:cNvSpPr txBox="1"/>
          <p:nvPr/>
        </p:nvSpPr>
        <p:spPr>
          <a:xfrm>
            <a:off x="475562" y="1588363"/>
            <a:ext cx="5314543" cy="480329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/>
              <a:t>Facilidad</a:t>
            </a:r>
            <a:r>
              <a:rPr lang="en-US" sz="2400" b="1" dirty="0"/>
              <a:t> de </a:t>
            </a:r>
            <a:r>
              <a:rPr lang="en-US" sz="2400" b="1" dirty="0" err="1"/>
              <a:t>despliegue</a:t>
            </a:r>
            <a:r>
              <a:rPr lang="en-US" sz="2400" b="1" dirty="0"/>
              <a:t>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/>
              <a:t>Marcar</a:t>
            </a:r>
            <a:r>
              <a:rPr lang="en-US" sz="2400" b="1" dirty="0"/>
              <a:t> claves con </a:t>
            </a:r>
            <a:r>
              <a:rPr lang="en-US" sz="2400" b="1" dirty="0" err="1"/>
              <a:t>etiquetas</a:t>
            </a:r>
            <a:r>
              <a:rPr lang="en-US" sz="2400" b="1" dirty="0"/>
              <a:t> para </a:t>
            </a:r>
            <a:r>
              <a:rPr lang="en-US" sz="2400" b="1" dirty="0" err="1"/>
              <a:t>poder</a:t>
            </a:r>
            <a:r>
              <a:rPr lang="en-US" sz="2400" b="1" dirty="0"/>
              <a:t> </a:t>
            </a:r>
            <a:r>
              <a:rPr lang="en-US" sz="2400" b="1" dirty="0" err="1"/>
              <a:t>realizar</a:t>
            </a:r>
            <a:r>
              <a:rPr lang="en-US" sz="2400" b="1" dirty="0"/>
              <a:t> </a:t>
            </a:r>
            <a:r>
              <a:rPr lang="en-US" sz="2400" b="1" dirty="0" err="1"/>
              <a:t>filtros</a:t>
            </a:r>
            <a:r>
              <a:rPr lang="en-US" sz="2400" b="1" dirty="0"/>
              <a:t> </a:t>
            </a:r>
            <a:r>
              <a:rPr lang="en-US" sz="2400" b="1" dirty="0" err="1"/>
              <a:t>sobre</a:t>
            </a:r>
            <a:r>
              <a:rPr lang="en-US" sz="2400" b="1" dirty="0"/>
              <a:t> </a:t>
            </a:r>
            <a:r>
              <a:rPr lang="en-US" sz="2400" b="1" dirty="0" err="1"/>
              <a:t>ellas</a:t>
            </a:r>
            <a:r>
              <a:rPr lang="en-US" sz="2400" b="1" dirty="0"/>
              <a:t>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/>
              <a:t>Importación</a:t>
            </a:r>
            <a:r>
              <a:rPr lang="en-US" sz="2400" b="1" dirty="0"/>
              <a:t>/</a:t>
            </a:r>
            <a:r>
              <a:rPr lang="en-US" sz="2400" b="1" dirty="0" err="1"/>
              <a:t>Exportación</a:t>
            </a:r>
            <a:r>
              <a:rPr lang="en-US" sz="2400" b="1" dirty="0"/>
              <a:t> de claves.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/>
              <a:t>Configurar</a:t>
            </a:r>
            <a:r>
              <a:rPr lang="en-US" sz="2400" b="1" dirty="0"/>
              <a:t> claves de forma </a:t>
            </a:r>
            <a:r>
              <a:rPr lang="en-US" sz="2400" b="1" dirty="0" err="1"/>
              <a:t>jerárquica</a:t>
            </a:r>
            <a:r>
              <a:rPr lang="en-US" sz="2400" b="1" dirty="0"/>
              <a:t>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/>
              <a:t>Permite</a:t>
            </a:r>
            <a:r>
              <a:rPr lang="en-US" sz="2400" b="1" dirty="0"/>
              <a:t> </a:t>
            </a:r>
            <a:r>
              <a:rPr lang="en-US" sz="2400" b="1" dirty="0" err="1"/>
              <a:t>restaurar</a:t>
            </a:r>
            <a:r>
              <a:rPr lang="en-US" sz="2400" b="1" dirty="0"/>
              <a:t> claves de hasta 30 días.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Se </a:t>
            </a:r>
            <a:r>
              <a:rPr lang="en-US" sz="2400" b="1" dirty="0" err="1"/>
              <a:t>puede</a:t>
            </a:r>
            <a:r>
              <a:rPr lang="en-US" sz="2400" b="1" dirty="0"/>
              <a:t> </a:t>
            </a:r>
            <a:r>
              <a:rPr lang="en-US" sz="2400" b="1" dirty="0" err="1"/>
              <a:t>comparar</a:t>
            </a:r>
            <a:r>
              <a:rPr lang="en-US" sz="2400" b="1" dirty="0"/>
              <a:t> el </a:t>
            </a:r>
            <a:r>
              <a:rPr lang="en-US" sz="2400" b="1" dirty="0" err="1"/>
              <a:t>contenido</a:t>
            </a:r>
            <a:r>
              <a:rPr lang="en-US" sz="2400" b="1" dirty="0"/>
              <a:t> de dos App Configuration.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Managed Identity </a:t>
            </a:r>
            <a:r>
              <a:rPr lang="en-US" sz="2400" b="1" dirty="0" err="1"/>
              <a:t>como</a:t>
            </a:r>
            <a:r>
              <a:rPr lang="en-US" sz="2400" b="1" dirty="0"/>
              <a:t> medio de </a:t>
            </a:r>
            <a:r>
              <a:rPr lang="en-US" sz="2400" b="1" dirty="0" err="1"/>
              <a:t>seguridad</a:t>
            </a:r>
            <a:r>
              <a:rPr lang="en-US" sz="2400" b="1" dirty="0"/>
              <a:t>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/>
              <a:t>Cifrado</a:t>
            </a:r>
            <a:r>
              <a:rPr lang="en-US" sz="2400" b="1" dirty="0"/>
              <a:t> </a:t>
            </a:r>
            <a:r>
              <a:rPr lang="en-US" sz="2400" b="1" dirty="0" err="1"/>
              <a:t>usando</a:t>
            </a:r>
            <a:r>
              <a:rPr lang="en-US" sz="2400" b="1" dirty="0"/>
              <a:t> </a:t>
            </a:r>
            <a:r>
              <a:rPr lang="en-US" sz="2400" b="1" dirty="0" err="1"/>
              <a:t>tus</a:t>
            </a:r>
            <a:r>
              <a:rPr lang="en-US" sz="2400" b="1" dirty="0"/>
              <a:t> </a:t>
            </a:r>
            <a:r>
              <a:rPr lang="en-US" sz="2400" b="1" dirty="0" err="1"/>
              <a:t>propias</a:t>
            </a:r>
            <a:r>
              <a:rPr lang="en-US" sz="2400" b="1" dirty="0"/>
              <a:t> claves.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/>
              <a:t>Cambiar</a:t>
            </a:r>
            <a:r>
              <a:rPr lang="en-US" sz="2400" b="1" dirty="0"/>
              <a:t> la </a:t>
            </a:r>
            <a:r>
              <a:rPr lang="en-US" sz="2400" b="1" dirty="0" err="1"/>
              <a:t>configuración</a:t>
            </a:r>
            <a:r>
              <a:rPr lang="en-US" sz="2400" b="1" dirty="0"/>
              <a:t> de un </a:t>
            </a:r>
            <a:r>
              <a:rPr lang="en-US" sz="2400" b="1" dirty="0" err="1"/>
              <a:t>aplicación</a:t>
            </a:r>
            <a:r>
              <a:rPr lang="en-US" sz="2400" b="1" dirty="0"/>
              <a:t> sin </a:t>
            </a:r>
            <a:r>
              <a:rPr lang="en-US" sz="2400" b="1" dirty="0" err="1"/>
              <a:t>tener</a:t>
            </a:r>
            <a:r>
              <a:rPr lang="en-US" sz="2400" b="1" dirty="0"/>
              <a:t> que </a:t>
            </a:r>
            <a:r>
              <a:rPr lang="en-US" sz="2400" b="1" dirty="0" err="1"/>
              <a:t>reinciarla</a:t>
            </a:r>
            <a:r>
              <a:rPr lang="en-US" sz="2400" b="1" dirty="0"/>
              <a:t>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/>
              <a:t>Complemento</a:t>
            </a:r>
            <a:r>
              <a:rPr lang="en-US" sz="2400" b="1" dirty="0"/>
              <a:t> perfecto para Azure Key Vault.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/>
              <a:t>Integración</a:t>
            </a:r>
            <a:r>
              <a:rPr lang="en-US" sz="2400" b="1" dirty="0"/>
              <a:t> con </a:t>
            </a:r>
            <a:r>
              <a:rPr lang="en-US" sz="2400" b="1" dirty="0" err="1"/>
              <a:t>varios</a:t>
            </a:r>
            <a:r>
              <a:rPr lang="en-US" sz="2400" b="1" dirty="0"/>
              <a:t> frameworks y con </a:t>
            </a:r>
            <a:r>
              <a:rPr lang="en-US" sz="2400" b="1" dirty="0" err="1"/>
              <a:t>cualquier</a:t>
            </a:r>
            <a:r>
              <a:rPr lang="en-US" sz="2400" b="1" dirty="0"/>
              <a:t> </a:t>
            </a:r>
            <a:r>
              <a:rPr lang="en-US" sz="2400" b="1" dirty="0" err="1"/>
              <a:t>lenguaje</a:t>
            </a:r>
            <a:r>
              <a:rPr lang="en-US" sz="2400" b="1" dirty="0"/>
              <a:t> </a:t>
            </a:r>
            <a:r>
              <a:rPr lang="en-US" sz="2400" b="1" dirty="0" err="1"/>
              <a:t>vía</a:t>
            </a:r>
            <a:r>
              <a:rPr lang="en-US" sz="2400" b="1" dirty="0"/>
              <a:t> </a:t>
            </a:r>
            <a:r>
              <a:rPr lang="en-US" sz="2400" b="1" dirty="0" err="1"/>
              <a:t>Api</a:t>
            </a:r>
            <a:r>
              <a:rPr lang="en-US" sz="2400" b="1" dirty="0"/>
              <a:t> REST.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i="1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This Is The Way | Official Star Wars Merchandise | Redwolf">
            <a:extLst>
              <a:ext uri="{FF2B5EF4-FFF2-40B4-BE49-F238E27FC236}">
                <a16:creationId xmlns:a16="http://schemas.microsoft.com/office/drawing/2014/main" id="{C0DFA554-A0BA-4564-A52F-AB25FE63C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" r="1891" b="1"/>
          <a:stretch/>
        </p:blipFill>
        <p:spPr bwMode="auto"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180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70C045E-9336-47D6-A77B-6F0C52921EC9}"/>
              </a:ext>
            </a:extLst>
          </p:cNvPr>
          <p:cNvSpPr txBox="1">
            <a:spLocks/>
          </p:cNvSpPr>
          <p:nvPr/>
        </p:nvSpPr>
        <p:spPr>
          <a:xfrm>
            <a:off x="543600" y="262800"/>
            <a:ext cx="53145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400" b="1"/>
              <a:t>NIVELES DE PAGO</a:t>
            </a:r>
            <a:endParaRPr lang="en-US" sz="44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BB3F9F3-493F-4CD7-91B2-D11C6B819AD1}"/>
              </a:ext>
            </a:extLst>
          </p:cNvPr>
          <p:cNvSpPr txBox="1"/>
          <p:nvPr/>
        </p:nvSpPr>
        <p:spPr>
          <a:xfrm>
            <a:off x="543593" y="1588363"/>
            <a:ext cx="5314543" cy="48032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i="1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This Is The Way | Official Star Wars Merchandise | Redwolf">
            <a:extLst>
              <a:ext uri="{FF2B5EF4-FFF2-40B4-BE49-F238E27FC236}">
                <a16:creationId xmlns:a16="http://schemas.microsoft.com/office/drawing/2014/main" id="{C0DFA554-A0BA-4564-A52F-AB25FE63C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" r="1891" b="1"/>
          <a:stretch/>
        </p:blipFill>
        <p:spPr bwMode="auto"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E9D654D-FC19-4F57-B9CD-E10A3B906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43" y="2202587"/>
            <a:ext cx="8143875" cy="306705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133A3DE5-0F6E-46B4-B26D-7D6D28AF309C}"/>
              </a:ext>
            </a:extLst>
          </p:cNvPr>
          <p:cNvSpPr txBox="1"/>
          <p:nvPr/>
        </p:nvSpPr>
        <p:spPr>
          <a:xfrm>
            <a:off x="241442" y="5654938"/>
            <a:ext cx="8034339" cy="7823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***No se </a:t>
            </a:r>
            <a:r>
              <a:rPr lang="en-US" sz="2400" b="1" dirty="0" err="1"/>
              <a:t>puede</a:t>
            </a:r>
            <a:r>
              <a:rPr lang="en-US" sz="2400" b="1" dirty="0"/>
              <a:t> </a:t>
            </a:r>
            <a:r>
              <a:rPr lang="en-US" sz="2400" b="1" dirty="0" err="1"/>
              <a:t>hacer</a:t>
            </a:r>
            <a:r>
              <a:rPr lang="en-US" sz="2400" b="1" dirty="0"/>
              <a:t> “downgrade” de Standard Tier a Free Tier. </a:t>
            </a:r>
            <a:r>
              <a:rPr lang="en-US" sz="2400" b="1" dirty="0" err="1"/>
              <a:t>Sería</a:t>
            </a:r>
            <a:r>
              <a:rPr lang="en-US" sz="2400" b="1" dirty="0"/>
              <a:t> </a:t>
            </a:r>
            <a:r>
              <a:rPr lang="en-US" sz="2400" b="1" dirty="0" err="1"/>
              <a:t>necesario</a:t>
            </a:r>
            <a:r>
              <a:rPr lang="en-US" sz="2400" b="1" dirty="0"/>
              <a:t> </a:t>
            </a:r>
            <a:r>
              <a:rPr lang="en-US" sz="2400" b="1" dirty="0" err="1"/>
              <a:t>crear</a:t>
            </a:r>
            <a:r>
              <a:rPr lang="en-US" sz="2400" b="1" dirty="0"/>
              <a:t> </a:t>
            </a:r>
            <a:r>
              <a:rPr lang="en-US" sz="2400" b="1" dirty="0" err="1"/>
              <a:t>otro</a:t>
            </a:r>
            <a:r>
              <a:rPr lang="en-US" sz="2400" b="1" dirty="0"/>
              <a:t> App Configuration </a:t>
            </a:r>
            <a:r>
              <a:rPr lang="en-US" sz="2400" b="1" dirty="0" err="1"/>
              <a:t>en</a:t>
            </a:r>
            <a:r>
              <a:rPr lang="en-US" sz="2400" b="1" dirty="0"/>
              <a:t> Free Tier y </a:t>
            </a:r>
            <a:r>
              <a:rPr lang="en-US" sz="2400" b="1" dirty="0" err="1"/>
              <a:t>hacer</a:t>
            </a:r>
            <a:r>
              <a:rPr lang="en-US" sz="2400" b="1" dirty="0"/>
              <a:t> </a:t>
            </a:r>
            <a:r>
              <a:rPr lang="en-US" sz="2400" b="1" dirty="0" err="1"/>
              <a:t>importación</a:t>
            </a:r>
            <a:r>
              <a:rPr lang="en-US" sz="2400" b="1" dirty="0"/>
              <a:t> de claves. 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763088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e Mandalorian 4k Ultra Fondo de pantalla HD | Fondo de Escritorio |  3840x2160 | ID:1064914 - Wallpaper Abyss">
            <a:extLst>
              <a:ext uri="{FF2B5EF4-FFF2-40B4-BE49-F238E27FC236}">
                <a16:creationId xmlns:a16="http://schemas.microsoft.com/office/drawing/2014/main" id="{BFA6C138-42A2-49B4-B538-719D39C8C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41A34608-31B5-4059-AE45-8E83AAB0264C}"/>
              </a:ext>
            </a:extLst>
          </p:cNvPr>
          <p:cNvSpPr txBox="1">
            <a:spLocks/>
          </p:cNvSpPr>
          <p:nvPr/>
        </p:nvSpPr>
        <p:spPr>
          <a:xfrm>
            <a:off x="6439303" y="541474"/>
            <a:ext cx="53145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7200" b="1" dirty="0">
                <a:latin typeface="Mandalorian" pitchFamily="2" charset="0"/>
              </a:rPr>
              <a:t>DEMO CA’NARA!</a:t>
            </a:r>
          </a:p>
        </p:txBody>
      </p:sp>
    </p:spTree>
    <p:extLst>
      <p:ext uri="{BB962C8B-B14F-4D97-AF65-F5344CB8AC3E}">
        <p14:creationId xmlns:p14="http://schemas.microsoft.com/office/powerpoint/2010/main" val="9743523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241</Words>
  <Application>Microsoft Office PowerPoint</Application>
  <PresentationFormat>Panorámica</PresentationFormat>
  <Paragraphs>44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Mandalorian</vt:lpstr>
      <vt:lpstr>Segoe UI</vt:lpstr>
      <vt:lpstr>Segoe UI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Sergio Parra Guerra</dc:creator>
  <cp:lastModifiedBy>Sergio Parra Guerra</cp:lastModifiedBy>
  <cp:revision>1</cp:revision>
  <dcterms:created xsi:type="dcterms:W3CDTF">2020-11-25T23:58:16Z</dcterms:created>
  <dcterms:modified xsi:type="dcterms:W3CDTF">2020-12-03T10:22:32Z</dcterms:modified>
</cp:coreProperties>
</file>